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5" r:id="rId4"/>
    <p:sldMasterId id="2147484202" r:id="rId5"/>
  </p:sldMasterIdLst>
  <p:notesMasterIdLst>
    <p:notesMasterId r:id="rId23"/>
  </p:notesMasterIdLst>
  <p:handoutMasterIdLst>
    <p:handoutMasterId r:id="rId24"/>
  </p:handoutMasterIdLst>
  <p:sldIdLst>
    <p:sldId id="316" r:id="rId6"/>
    <p:sldId id="338" r:id="rId7"/>
    <p:sldId id="320" r:id="rId8"/>
    <p:sldId id="341" r:id="rId9"/>
    <p:sldId id="336" r:id="rId10"/>
    <p:sldId id="337" r:id="rId11"/>
    <p:sldId id="331" r:id="rId12"/>
    <p:sldId id="335" r:id="rId13"/>
    <p:sldId id="342" r:id="rId14"/>
    <p:sldId id="343" r:id="rId15"/>
    <p:sldId id="334" r:id="rId16"/>
    <p:sldId id="332" r:id="rId17"/>
    <p:sldId id="333" r:id="rId18"/>
    <p:sldId id="344" r:id="rId19"/>
    <p:sldId id="345" r:id="rId20"/>
    <p:sldId id="346" r:id="rId21"/>
    <p:sldId id="33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FD9"/>
    <a:srgbClr val="8A8338"/>
    <a:srgbClr val="FF9609"/>
    <a:srgbClr val="56123F"/>
    <a:srgbClr val="67273B"/>
    <a:srgbClr val="277DE5"/>
    <a:srgbClr val="221A2C"/>
    <a:srgbClr val="562E50"/>
    <a:srgbClr val="F6882E"/>
    <a:srgbClr val="F579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939DDD-5778-FCB4-1F72-B930CBAC142B}" v="550" dt="2020-12-09T06:03:45.102"/>
    <p1510:client id="{0E0915A1-B64C-4DE8-B84D-E4BE01FF1FC1}" v="2" dt="2020-12-10T07:22:44.824"/>
    <p1510:client id="{47505DA8-236D-D588-728C-44B7D69FE724}" v="85" dt="2020-12-10T10:54:16.903"/>
    <p1510:client id="{06E1949F-2771-42FE-8F70-8818413450BB}" v="5" dt="2020-12-10T12:17:35.675"/>
    <p1510:client id="{088BCAFC-300A-480D-A310-F42D851E5063}" v="21" dt="2020-12-08T15:23:42.663"/>
    <p1510:client id="{3250ACB8-49BE-41C3-A33A-1A56B62261C1}" v="331" dt="2020-12-08T16:36:31.474"/>
    <p1510:client id="{25A8B532-2411-8B49-85F8-12465EB06B1D}" v="463" dt="2020-12-10T05:02:16.607"/>
    <p1510:client id="{5322E1F9-4A0A-737F-1C2F-F29416F5EDE3}" v="527" dt="2020-12-10T06:15:23.558"/>
    <p1510:client id="{2F5E40F9-D6D2-405A-9C85-DB69D001249E}" v="1" dt="2020-12-07T06:29:09.410"/>
    <p1510:client id="{55A8709D-9652-4D50-9D53-7C92985422E4}" v="189" dt="2020-12-08T15:21:16.780"/>
    <p1510:client id="{589427DF-6D85-862E-6FA0-6E5C6FC3AE54}" v="800" dt="2020-12-10T07:00:00.522"/>
    <p1510:client id="{AD9134C0-FB28-6072-2B6E-E88D1FF0B191}" v="15" dt="2020-12-10T07:06:02.373"/>
    <p1510:client id="{C27B5E73-4D07-4EA6-A71B-1F52A10DAE93}" v="62" dt="2020-12-09T08:46:54.698"/>
    <p1510:client id="{C381D3AF-42DE-448D-AEFB-529931B3AB3B}" v="25" dt="2020-12-09T08:47:31.546"/>
    <p1510:client id="{C94660A6-B9BC-4EAD-90ED-59F85C012DBB}" v="6" dt="2020-12-09T08:45:05.489"/>
    <p1510:client id="{E431461A-B94C-F434-6354-1AB3773949CE}" v="7" dt="2020-12-10T07:19:44.556"/>
    <p1510:client id="{DC87FCA5-260F-A4B4-BBFC-F2E4357CC058}" v="20" dt="2020-12-10T07:05:20.851"/>
    <p1510:client id="{F02A80FA-627C-690E-D939-485CD5DE5BAD}" v="160" dt="2020-12-10T04:14:48.9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B1A7160-6AAB-4A4A-B259-39F0D6B6BC1E}" type="datetimeFigureOut">
              <a:rPr lang="en-US" smtClean="0"/>
              <a:pPr/>
              <a:t>2/26/2021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48A516-F654-4979-B3BC-5FDE4AC29476}" type="slidenum">
              <a:rPr lang="en-US" smtClean="0"/>
              <a:pPr/>
              <a:t>‹#›</a:t>
            </a:fld>
            <a:endParaRPr lang="en-US"/>
          </a:p>
        </p:txBody>
      </p:sp>
    </p:spTree>
    <p:extLst>
      <p:ext uri="{BB962C8B-B14F-4D97-AF65-F5344CB8AC3E}">
        <p14:creationId xmlns:p14="http://schemas.microsoft.com/office/powerpoint/2010/main" val="41296876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71CB8024-696E-422C-8394-0DDB6F747F77}" type="datetimeFigureOut">
              <a:rPr lang="en-US" smtClean="0"/>
              <a:pPr/>
              <a:t>2/26/2021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39F36-2FB3-432C-9D11-F2C3D89C0A14}" type="slidenum">
              <a:rPr lang="en-US" smtClean="0"/>
              <a:pPr/>
              <a:t>‹#›</a:t>
            </a:fld>
            <a:endParaRPr lang="en-US"/>
          </a:p>
        </p:txBody>
      </p:sp>
    </p:spTree>
    <p:extLst>
      <p:ext uri="{BB962C8B-B14F-4D97-AF65-F5344CB8AC3E}">
        <p14:creationId xmlns:p14="http://schemas.microsoft.com/office/powerpoint/2010/main" val="1298998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_Cover_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705252"/>
            <a:ext cx="10363200" cy="938195"/>
          </a:xfrm>
          <a:prstGeom prst="rect">
            <a:avLst/>
          </a:prstGeom>
        </p:spPr>
        <p:txBody>
          <a:bodyPr>
            <a:noAutofit/>
          </a:bodyPr>
          <a:lstStyle>
            <a:lvl1pPr>
              <a:defRPr sz="3600" b="1" i="0">
                <a:solidFill>
                  <a:schemeClr val="tx1">
                    <a:lumMod val="85000"/>
                    <a:lumOff val="15000"/>
                  </a:schemeClr>
                </a:solidFill>
                <a:latin typeface="+mj-lt"/>
                <a:cs typeface="Arial" pitchFamily="34" charset="0"/>
              </a:defRPr>
            </a:lvl1pPr>
          </a:lstStyle>
          <a:p>
            <a:r>
              <a:rPr lang="en-US"/>
              <a:t>Base Template</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mj-lt"/>
                <a:ea typeface="Roboto" panose="02000000000000000000" pitchFamily="2" charset="0"/>
                <a:cs typeface="Futura Book"/>
              </a:rPr>
              <a:pPr marL="8659"/>
              <a:t>‹#›</a:t>
            </a:fld>
            <a:endParaRPr sz="1000">
              <a:solidFill>
                <a:prstClr val="black"/>
              </a:solidFill>
              <a:latin typeface="+mj-lt"/>
              <a:ea typeface="Roboto" panose="02000000000000000000" pitchFamily="2" charset="0"/>
              <a:cs typeface="Futura Book"/>
            </a:endParaRPr>
          </a:p>
        </p:txBody>
      </p:sp>
      <p:sp>
        <p:nvSpPr>
          <p:cNvPr id="10"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sp>
        <p:nvSpPr>
          <p:cNvPr id="5" name="Text Placeholder 4"/>
          <p:cNvSpPr>
            <a:spLocks noGrp="1"/>
          </p:cNvSpPr>
          <p:nvPr>
            <p:ph type="body" sz="quarter" idx="10" hasCustomPrompt="1"/>
          </p:nvPr>
        </p:nvSpPr>
        <p:spPr>
          <a:xfrm>
            <a:off x="2517775" y="2793301"/>
            <a:ext cx="7156450" cy="606425"/>
          </a:xfrm>
          <a:prstGeom prst="rect">
            <a:avLst/>
          </a:prstGeom>
        </p:spPr>
        <p:txBody>
          <a:bodyPr/>
          <a:lstStyle>
            <a:lvl1pPr marL="0" indent="0" algn="ctr">
              <a:buNone/>
              <a:defRPr sz="1400" spc="300">
                <a:solidFill>
                  <a:schemeClr val="tx1">
                    <a:lumMod val="85000"/>
                    <a:lumOff val="15000"/>
                  </a:schemeClr>
                </a:solidFill>
                <a:latin typeface="+mj-lt"/>
              </a:defRPr>
            </a:lvl1pPr>
          </a:lstStyle>
          <a:p>
            <a:pPr lvl="0"/>
            <a:r>
              <a:rPr lang="en-US"/>
              <a:t>WITH COMBINED INFORMATION FRAMEWORK</a:t>
            </a:r>
          </a:p>
        </p:txBody>
      </p:sp>
      <p:pic>
        <p:nvPicPr>
          <p:cNvPr id="11" name="Picture 10">
            <a:extLst>
              <a:ext uri="{FF2B5EF4-FFF2-40B4-BE49-F238E27FC236}">
                <a16:creationId xmlns:a16="http://schemas.microsoft.com/office/drawing/2014/main" id="{13A8AEDD-C47A-4FBE-A034-B11F0A1328D3}"/>
              </a:ext>
            </a:extLst>
          </p:cNvPr>
          <p:cNvPicPr>
            <a:picLocks noChangeAspect="1"/>
          </p:cNvPicPr>
          <p:nvPr userDrawn="1"/>
        </p:nvPicPr>
        <p:blipFill>
          <a:blip r:embed="rId2"/>
          <a:stretch>
            <a:fillRect/>
          </a:stretch>
        </p:blipFill>
        <p:spPr>
          <a:xfrm>
            <a:off x="153969" y="6473748"/>
            <a:ext cx="1039737" cy="21348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Single Column Text and Picture">
    <p:spTree>
      <p:nvGrpSpPr>
        <p:cNvPr id="1" name=""/>
        <p:cNvGrpSpPr/>
        <p:nvPr/>
      </p:nvGrpSpPr>
      <p:grpSpPr>
        <a:xfrm>
          <a:off x="0" y="0"/>
          <a:ext cx="0" cy="0"/>
          <a:chOff x="0" y="0"/>
          <a:chExt cx="0" cy="0"/>
        </a:xfrm>
      </p:grpSpPr>
      <p:sp>
        <p:nvSpPr>
          <p:cNvPr id="19" name="Subtitle 2"/>
          <p:cNvSpPr>
            <a:spLocks noGrp="1"/>
          </p:cNvSpPr>
          <p:nvPr>
            <p:ph type="subTitle" idx="1" hasCustomPrompt="1"/>
          </p:nvPr>
        </p:nvSpPr>
        <p:spPr>
          <a:xfrm>
            <a:off x="362369" y="1055472"/>
            <a:ext cx="5146708" cy="645412"/>
          </a:xfrm>
          <a:prstGeom prst="rect">
            <a:avLst/>
          </a:prstGeom>
        </p:spPr>
        <p:txBody>
          <a:bodyPr anchor="t">
            <a:noAutofit/>
          </a:bodyPr>
          <a:lstStyle>
            <a:lvl1pPr marL="0" indent="0" algn="l">
              <a:buNone/>
              <a:defRPr sz="1600" b="0" i="0" spc="0">
                <a:solidFill>
                  <a:schemeClr val="tx1">
                    <a:lumMod val="85000"/>
                    <a:lumOff val="15000"/>
                  </a:schemeClr>
                </a:solidFill>
                <a:latin typeface="+mj-lt"/>
                <a:ea typeface="Roboto" pitchFamily="2" charset="0"/>
                <a:cs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paragraph</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6" name="Picture Placeholder 15"/>
          <p:cNvSpPr>
            <a:spLocks noGrp="1"/>
          </p:cNvSpPr>
          <p:nvPr>
            <p:ph type="pic" sz="quarter" idx="18" hasCustomPrompt="1"/>
          </p:nvPr>
        </p:nvSpPr>
        <p:spPr>
          <a:xfrm>
            <a:off x="5930900" y="1312863"/>
            <a:ext cx="5843588" cy="4489421"/>
          </a:xfrm>
          <a:prstGeom prst="rect">
            <a:avLst/>
          </a:prstGeom>
        </p:spPr>
        <p:txBody>
          <a:bodyPr/>
          <a:lstStyle>
            <a:lvl1pPr marL="0" indent="0">
              <a:buNone/>
              <a:defRPr sz="1400">
                <a:latin typeface="+mj-lt"/>
              </a:defRPr>
            </a:lvl1pPr>
          </a:lstStyle>
          <a:p>
            <a:r>
              <a:rPr lang="en-US"/>
              <a:t>Graphics Placeholder</a:t>
            </a:r>
          </a:p>
        </p:txBody>
      </p:sp>
      <p:sp>
        <p:nvSpPr>
          <p:cNvPr id="17" name="Content Placeholder 3"/>
          <p:cNvSpPr>
            <a:spLocks noGrp="1"/>
          </p:cNvSpPr>
          <p:nvPr>
            <p:ph sz="quarter" idx="19"/>
          </p:nvPr>
        </p:nvSpPr>
        <p:spPr>
          <a:xfrm>
            <a:off x="362369" y="1974036"/>
            <a:ext cx="5146708" cy="4183583"/>
          </a:xfrm>
          <a:prstGeom prst="rect">
            <a:avLst/>
          </a:prstGeom>
        </p:spPr>
        <p:txBody>
          <a:bodyPr/>
          <a:lstStyle>
            <a:lvl1pPr marL="274320" indent="-274320">
              <a:buClr>
                <a:srgbClr val="FF8909"/>
              </a:buClr>
              <a:buFontTx/>
              <a:buChar char="&gt;"/>
              <a:defRPr sz="1400">
                <a:solidFill>
                  <a:schemeClr val="tx1">
                    <a:lumMod val="85000"/>
                    <a:lumOff val="15000"/>
                  </a:schemeClr>
                </a:solidFill>
                <a:latin typeface="+mj-lt"/>
                <a:ea typeface="Roboto" pitchFamily="2" charset="0"/>
                <a:cs typeface="Roboto" pitchFamily="2" charset="0"/>
              </a:defRPr>
            </a:lvl1pPr>
            <a:lvl2pPr marL="457200" indent="-182880">
              <a:buClr>
                <a:srgbClr val="FF8909"/>
              </a:buClr>
              <a:defRPr sz="1200">
                <a:solidFill>
                  <a:schemeClr val="tx1">
                    <a:lumMod val="85000"/>
                    <a:lumOff val="15000"/>
                  </a:schemeClr>
                </a:solidFill>
                <a:latin typeface="+mj-lt"/>
                <a:ea typeface="Roboto" pitchFamily="2" charset="0"/>
                <a:cs typeface="Roboto" pitchFamily="2" charset="0"/>
              </a:defRPr>
            </a:lvl2pPr>
            <a:lvl3pPr marL="731520" indent="-182880">
              <a:buClr>
                <a:srgbClr val="FF8909"/>
              </a:buClr>
              <a:buFontTx/>
              <a:buChar char="•"/>
              <a:defRPr sz="1100">
                <a:solidFill>
                  <a:schemeClr val="tx1">
                    <a:lumMod val="85000"/>
                    <a:lumOff val="15000"/>
                  </a:schemeClr>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2" name="object 3"/>
          <p:cNvSpPr/>
          <p:nvPr userDrawn="1"/>
        </p:nvSpPr>
        <p:spPr>
          <a:xfrm>
            <a:off x="4587096" y="6469496"/>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4" name="Title 1"/>
          <p:cNvSpPr>
            <a:spLocks noGrp="1"/>
          </p:cNvSpPr>
          <p:nvPr>
            <p:ph type="ctrTitle" hasCustomPrompt="1"/>
          </p:nvPr>
        </p:nvSpPr>
        <p:spPr>
          <a:xfrm>
            <a:off x="362369" y="366873"/>
            <a:ext cx="11562931" cy="415447"/>
          </a:xfrm>
          <a:prstGeom prst="rect">
            <a:avLst/>
          </a:prstGeom>
        </p:spPr>
        <p:txBody>
          <a:bodyPr anchor="ctr">
            <a:noAutofit/>
          </a:bodyPr>
          <a:lstStyle>
            <a:lvl1pPr algn="l">
              <a:defRPr sz="2200" b="1" i="0" baseline="0">
                <a:solidFill>
                  <a:schemeClr val="tx1">
                    <a:lumMod val="75000"/>
                    <a:lumOff val="25000"/>
                  </a:schemeClr>
                </a:solidFill>
                <a:latin typeface="+mj-lt"/>
                <a:cs typeface="Arial" pitchFamily="34" charset="0"/>
              </a:defRPr>
            </a:lvl1pPr>
          </a:lstStyle>
          <a:p>
            <a:r>
              <a:rPr lang="en-US"/>
              <a:t>SLIDE HEADER GOES HERE</a:t>
            </a:r>
          </a:p>
        </p:txBody>
      </p:sp>
      <p:sp>
        <p:nvSpPr>
          <p:cNvPr id="15" name="Text Placeholder 35"/>
          <p:cNvSpPr>
            <a:spLocks noGrp="1"/>
          </p:cNvSpPr>
          <p:nvPr>
            <p:ph type="body" sz="quarter" idx="13" hasCustomPrompt="1"/>
          </p:nvPr>
        </p:nvSpPr>
        <p:spPr>
          <a:xfrm>
            <a:off x="4664259" y="6416578"/>
            <a:ext cx="5568950" cy="330200"/>
          </a:xfrm>
          <a:prstGeom prst="rect">
            <a:avLst/>
          </a:prstGeom>
        </p:spPr>
        <p:txBody>
          <a:bodyPr anchor="t"/>
          <a:lstStyle>
            <a:lvl1pPr>
              <a:buNone/>
              <a:defRPr sz="1600" b="0" baseline="0">
                <a:solidFill>
                  <a:schemeClr val="tx1">
                    <a:lumMod val="75000"/>
                    <a:lumOff val="25000"/>
                  </a:schemeClr>
                </a:solidFill>
                <a:latin typeface="+mj-lt"/>
              </a:defRPr>
            </a:lvl1pPr>
          </a:lstStyle>
          <a:p>
            <a:pPr lvl="0"/>
            <a:r>
              <a:rPr lang="en-US"/>
              <a:t>Sub Title Goes Here</a:t>
            </a:r>
          </a:p>
        </p:txBody>
      </p:sp>
      <p:sp>
        <p:nvSpPr>
          <p:cNvPr id="20" name="Text Placeholder 33"/>
          <p:cNvSpPr>
            <a:spLocks noGrp="1"/>
          </p:cNvSpPr>
          <p:nvPr>
            <p:ph type="body" sz="quarter" idx="12" hasCustomPrompt="1"/>
          </p:nvPr>
        </p:nvSpPr>
        <p:spPr>
          <a:xfrm>
            <a:off x="1419988" y="6384828"/>
            <a:ext cx="3147379" cy="393700"/>
          </a:xfrm>
          <a:prstGeom prst="rect">
            <a:avLst/>
          </a:prstGeom>
        </p:spPr>
        <p:txBody>
          <a:bodyPr anchor="t"/>
          <a:lstStyle>
            <a:lvl1pPr>
              <a:buNone/>
              <a:defRPr sz="2000" b="1">
                <a:solidFill>
                  <a:schemeClr val="tx1">
                    <a:lumMod val="75000"/>
                    <a:lumOff val="25000"/>
                  </a:schemeClr>
                </a:solidFill>
                <a:latin typeface="+mj-lt"/>
              </a:defRPr>
            </a:lvl1pPr>
            <a:lvl2pPr>
              <a:buNone/>
              <a:defRPr/>
            </a:lvl2pPr>
            <a:lvl3pPr>
              <a:buNone/>
              <a:defRPr/>
            </a:lvl3pPr>
            <a:lvl4pPr>
              <a:buNone/>
              <a:defRPr/>
            </a:lvl4pPr>
            <a:lvl5pPr>
              <a:buNone/>
              <a:defRPr/>
            </a:lvl5pPr>
          </a:lstStyle>
          <a:p>
            <a:pPr lvl="0"/>
            <a:r>
              <a:rPr lang="en-US"/>
              <a:t>Slide Header Goes Here</a:t>
            </a:r>
          </a:p>
        </p:txBody>
      </p:sp>
      <p:sp>
        <p:nvSpPr>
          <p:cNvPr id="18"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21" name="Picture 20">
            <a:extLst>
              <a:ext uri="{FF2B5EF4-FFF2-40B4-BE49-F238E27FC236}">
                <a16:creationId xmlns:a16="http://schemas.microsoft.com/office/drawing/2014/main" id="{EE8BCA4C-47CA-4C49-94A5-90A2DF399B58}"/>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2062416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6_Single Column Text_Picture">
    <p:spTree>
      <p:nvGrpSpPr>
        <p:cNvPr id="1" name=""/>
        <p:cNvGrpSpPr/>
        <p:nvPr/>
      </p:nvGrpSpPr>
      <p:grpSpPr>
        <a:xfrm>
          <a:off x="0" y="0"/>
          <a:ext cx="0" cy="0"/>
          <a:chOff x="0" y="0"/>
          <a:chExt cx="0" cy="0"/>
        </a:xfrm>
      </p:grpSpPr>
      <p:sp>
        <p:nvSpPr>
          <p:cNvPr id="16" name="Content Placeholder 3"/>
          <p:cNvSpPr>
            <a:spLocks noGrp="1"/>
          </p:cNvSpPr>
          <p:nvPr>
            <p:ph sz="quarter" idx="16"/>
          </p:nvPr>
        </p:nvSpPr>
        <p:spPr>
          <a:xfrm>
            <a:off x="362370" y="1449639"/>
            <a:ext cx="7109519" cy="4614495"/>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Roboto" pitchFamily="2" charset="0"/>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9" name="Subtitle 2"/>
          <p:cNvSpPr>
            <a:spLocks noGrp="1"/>
          </p:cNvSpPr>
          <p:nvPr>
            <p:ph type="subTitle" idx="1" hasCustomPrompt="1"/>
          </p:nvPr>
        </p:nvSpPr>
        <p:spPr>
          <a:xfrm>
            <a:off x="370050" y="830262"/>
            <a:ext cx="7101838" cy="354375"/>
          </a:xfrm>
          <a:prstGeom prst="rect">
            <a:avLst/>
          </a:prstGeom>
        </p:spPr>
        <p:txBody>
          <a:bodyPr anchor="ctr">
            <a:noAutofit/>
          </a:bodyPr>
          <a:lstStyle>
            <a:lvl1pPr marL="0" indent="0" algn="l">
              <a:buNone/>
              <a:defRPr sz="1800" b="0" i="0" spc="300" baseline="0">
                <a:solidFill>
                  <a:schemeClr val="tx1">
                    <a:lumMod val="75000"/>
                    <a:lumOff val="2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 HEADER TITLE OR DESCRIPTIVE LINE </a:t>
            </a:r>
          </a:p>
        </p:txBody>
      </p:sp>
      <p:sp>
        <p:nvSpPr>
          <p:cNvPr id="18" name="Title 1"/>
          <p:cNvSpPr>
            <a:spLocks noGrp="1"/>
          </p:cNvSpPr>
          <p:nvPr>
            <p:ph type="ctrTitle" hasCustomPrompt="1"/>
          </p:nvPr>
        </p:nvSpPr>
        <p:spPr>
          <a:xfrm>
            <a:off x="362370" y="365162"/>
            <a:ext cx="7109518" cy="415447"/>
          </a:xfrm>
          <a:prstGeom prst="rect">
            <a:avLst/>
          </a:prstGeom>
        </p:spPr>
        <p:txBody>
          <a:bodyPr anchor="ctr">
            <a:noAutofit/>
          </a:bodyPr>
          <a:lstStyle>
            <a:lvl1pPr algn="l">
              <a:defRPr sz="2200" b="1" i="0" baseline="0">
                <a:solidFill>
                  <a:schemeClr val="tx1">
                    <a:lumMod val="95000"/>
                    <a:lumOff val="5000"/>
                  </a:schemeClr>
                </a:solidFill>
                <a:latin typeface="+mj-lt"/>
                <a:cs typeface="Arial" pitchFamily="34" charset="0"/>
              </a:defRPr>
            </a:lvl1pPr>
          </a:lstStyle>
          <a:p>
            <a:r>
              <a:rPr lang="en-US"/>
              <a:t>SLIDE HEADER GOES HERE</a:t>
            </a:r>
          </a:p>
        </p:txBody>
      </p:sp>
      <p:sp>
        <p:nvSpPr>
          <p:cNvPr id="13" name="Picture Placeholder 12"/>
          <p:cNvSpPr>
            <a:spLocks noGrp="1"/>
          </p:cNvSpPr>
          <p:nvPr>
            <p:ph type="pic" sz="quarter" idx="10"/>
          </p:nvPr>
        </p:nvSpPr>
        <p:spPr>
          <a:xfrm>
            <a:off x="7623673" y="0"/>
            <a:ext cx="4567367" cy="6236192"/>
          </a:xfrm>
          <a:prstGeom prst="rect">
            <a:avLst/>
          </a:prstGeom>
        </p:spPr>
        <p:txBody>
          <a:bodyPr/>
          <a:lstStyle>
            <a:lvl1pPr marL="0" indent="0">
              <a:buNone/>
              <a:defRPr sz="1800" b="0">
                <a:latin typeface="+mj-lt"/>
              </a:defRPr>
            </a:lvl1pPr>
          </a:lstStyle>
          <a:p>
            <a:endParaRPr lang="en-US"/>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4" name="object 3"/>
          <p:cNvSpPr/>
          <p:nvPr userDrawn="1"/>
        </p:nvSpPr>
        <p:spPr>
          <a:xfrm>
            <a:off x="4587096" y="6469496"/>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21" name="Text Placeholder 35"/>
          <p:cNvSpPr>
            <a:spLocks noGrp="1"/>
          </p:cNvSpPr>
          <p:nvPr>
            <p:ph type="body" sz="quarter" idx="13" hasCustomPrompt="1"/>
          </p:nvPr>
        </p:nvSpPr>
        <p:spPr>
          <a:xfrm>
            <a:off x="4664259" y="6416578"/>
            <a:ext cx="5568950" cy="330200"/>
          </a:xfrm>
          <a:prstGeom prst="rect">
            <a:avLst/>
          </a:prstGeom>
        </p:spPr>
        <p:txBody>
          <a:bodyPr anchor="t"/>
          <a:lstStyle>
            <a:lvl1pPr>
              <a:buNone/>
              <a:defRPr sz="1600" b="0" baseline="0">
                <a:solidFill>
                  <a:schemeClr val="tx1">
                    <a:lumMod val="75000"/>
                    <a:lumOff val="25000"/>
                  </a:schemeClr>
                </a:solidFill>
                <a:latin typeface="+mj-lt"/>
              </a:defRPr>
            </a:lvl1pPr>
          </a:lstStyle>
          <a:p>
            <a:pPr lvl="0"/>
            <a:r>
              <a:rPr lang="en-US"/>
              <a:t>Sub Title Goes Here</a:t>
            </a:r>
          </a:p>
        </p:txBody>
      </p:sp>
      <p:sp>
        <p:nvSpPr>
          <p:cNvPr id="22" name="Text Placeholder 33"/>
          <p:cNvSpPr>
            <a:spLocks noGrp="1"/>
          </p:cNvSpPr>
          <p:nvPr>
            <p:ph type="body" sz="quarter" idx="12" hasCustomPrompt="1"/>
          </p:nvPr>
        </p:nvSpPr>
        <p:spPr>
          <a:xfrm>
            <a:off x="1419988" y="6384828"/>
            <a:ext cx="3147379" cy="393700"/>
          </a:xfrm>
          <a:prstGeom prst="rect">
            <a:avLst/>
          </a:prstGeom>
        </p:spPr>
        <p:txBody>
          <a:bodyPr anchor="t"/>
          <a:lstStyle>
            <a:lvl1pPr>
              <a:buNone/>
              <a:defRPr sz="2000" b="1">
                <a:solidFill>
                  <a:schemeClr val="tx1">
                    <a:lumMod val="75000"/>
                    <a:lumOff val="25000"/>
                  </a:schemeClr>
                </a:solidFill>
                <a:latin typeface="+mj-lt"/>
              </a:defRPr>
            </a:lvl1pPr>
            <a:lvl2pPr>
              <a:buNone/>
              <a:defRPr/>
            </a:lvl2pPr>
            <a:lvl3pPr>
              <a:buNone/>
              <a:defRPr/>
            </a:lvl3pPr>
            <a:lvl4pPr>
              <a:buNone/>
              <a:defRPr/>
            </a:lvl4pPr>
            <a:lvl5pPr>
              <a:buNone/>
              <a:defRPr/>
            </a:lvl5pPr>
          </a:lstStyle>
          <a:p>
            <a:pPr lvl="0"/>
            <a:r>
              <a:rPr lang="en-US"/>
              <a:t>Slide Header Goes Here</a:t>
            </a:r>
          </a:p>
        </p:txBody>
      </p:sp>
      <p:sp>
        <p:nvSpPr>
          <p:cNvPr id="17"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15" name="Picture 14">
            <a:extLst>
              <a:ext uri="{FF2B5EF4-FFF2-40B4-BE49-F238E27FC236}">
                <a16:creationId xmlns:a16="http://schemas.microsoft.com/office/drawing/2014/main" id="{E5CFB0C6-6580-4E92-93CC-19F010491151}"/>
              </a:ext>
            </a:extLst>
          </p:cNvPr>
          <p:cNvPicPr>
            <a:picLocks noChangeAspect="1"/>
          </p:cNvPicPr>
          <p:nvPr userDrawn="1"/>
        </p:nvPicPr>
        <p:blipFill>
          <a:blip r:embed="rId2"/>
          <a:stretch>
            <a:fillRect/>
          </a:stretch>
        </p:blipFill>
        <p:spPr>
          <a:xfrm>
            <a:off x="153969" y="6473748"/>
            <a:ext cx="1039737" cy="213485"/>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7_Single Column Text and Picture">
    <p:spTree>
      <p:nvGrpSpPr>
        <p:cNvPr id="1" name=""/>
        <p:cNvGrpSpPr/>
        <p:nvPr/>
      </p:nvGrpSpPr>
      <p:grpSpPr>
        <a:xfrm>
          <a:off x="0" y="0"/>
          <a:ext cx="0" cy="0"/>
          <a:chOff x="0" y="0"/>
          <a:chExt cx="0" cy="0"/>
        </a:xfrm>
      </p:grpSpPr>
      <p:sp>
        <p:nvSpPr>
          <p:cNvPr id="11" name="Subtitle 2"/>
          <p:cNvSpPr>
            <a:spLocks noGrp="1"/>
          </p:cNvSpPr>
          <p:nvPr>
            <p:ph type="subTitle" idx="1" hasCustomPrompt="1"/>
          </p:nvPr>
        </p:nvSpPr>
        <p:spPr>
          <a:xfrm>
            <a:off x="362370" y="1180336"/>
            <a:ext cx="5146707" cy="645412"/>
          </a:xfrm>
          <a:prstGeom prst="rect">
            <a:avLst/>
          </a:prstGeom>
        </p:spPr>
        <p:txBody>
          <a:bodyPr anchor="t">
            <a:noAutofit/>
          </a:bodyPr>
          <a:lstStyle>
            <a:lvl1pPr marL="0" indent="0" algn="l">
              <a:buNone/>
              <a:defRPr sz="1600" b="1" i="0" spc="0">
                <a:solidFill>
                  <a:schemeClr val="tx1">
                    <a:lumMod val="75000"/>
                    <a:lumOff val="25000"/>
                  </a:schemeClr>
                </a:solidFill>
                <a:latin typeface="+mj-lt"/>
                <a:ea typeface="Roboto" pitchFamily="2" charset="0"/>
                <a:cs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paragraph</a:t>
            </a:r>
          </a:p>
        </p:txBody>
      </p:sp>
      <p:sp>
        <p:nvSpPr>
          <p:cNvPr id="13" name="Picture Placeholder 12"/>
          <p:cNvSpPr>
            <a:spLocks noGrp="1"/>
          </p:cNvSpPr>
          <p:nvPr>
            <p:ph type="pic" sz="quarter" idx="10"/>
          </p:nvPr>
        </p:nvSpPr>
        <p:spPr>
          <a:xfrm>
            <a:off x="6096001" y="0"/>
            <a:ext cx="6095040" cy="6236192"/>
          </a:xfrm>
          <a:prstGeom prst="rect">
            <a:avLst/>
          </a:prstGeom>
        </p:spPr>
        <p:txBody>
          <a:bodyPr/>
          <a:lstStyle>
            <a:lvl1pPr marL="0" indent="0">
              <a:buNone/>
              <a:defRPr sz="1800" b="0">
                <a:latin typeface="+mj-lt"/>
              </a:defRPr>
            </a:lvl1pPr>
          </a:lstStyle>
          <a:p>
            <a:endParaRPr lang="en-US"/>
          </a:p>
        </p:txBody>
      </p:sp>
      <p:sp>
        <p:nvSpPr>
          <p:cNvPr id="18" name="Title 1"/>
          <p:cNvSpPr>
            <a:spLocks noGrp="1"/>
          </p:cNvSpPr>
          <p:nvPr>
            <p:ph type="ctrTitle" hasCustomPrompt="1"/>
          </p:nvPr>
        </p:nvSpPr>
        <p:spPr>
          <a:xfrm>
            <a:off x="362370" y="363975"/>
            <a:ext cx="5568873" cy="415447"/>
          </a:xfrm>
          <a:prstGeom prst="rect">
            <a:avLst/>
          </a:prstGeom>
        </p:spPr>
        <p:txBody>
          <a:bodyPr anchor="ctr">
            <a:noAutofit/>
          </a:bodyPr>
          <a:lstStyle>
            <a:lvl1pPr algn="l">
              <a:defRPr sz="2200" b="1" i="0" baseline="0">
                <a:solidFill>
                  <a:schemeClr val="tx1">
                    <a:lumMod val="95000"/>
                    <a:lumOff val="5000"/>
                  </a:schemeClr>
                </a:solidFill>
                <a:latin typeface="+mj-lt"/>
                <a:cs typeface="Arial" pitchFamily="34" charset="0"/>
              </a:defRPr>
            </a:lvl1pPr>
          </a:lstStyle>
          <a:p>
            <a:r>
              <a:rPr lang="en-US"/>
              <a:t>SLIDE HEADER GOES HERE</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4" name="Content Placeholder 3"/>
          <p:cNvSpPr>
            <a:spLocks noGrp="1"/>
          </p:cNvSpPr>
          <p:nvPr>
            <p:ph sz="quarter" idx="15"/>
          </p:nvPr>
        </p:nvSpPr>
        <p:spPr>
          <a:xfrm>
            <a:off x="362370" y="2190841"/>
            <a:ext cx="5146707" cy="3960577"/>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20"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12" name="Picture 11">
            <a:extLst>
              <a:ext uri="{FF2B5EF4-FFF2-40B4-BE49-F238E27FC236}">
                <a16:creationId xmlns:a16="http://schemas.microsoft.com/office/drawing/2014/main" id="{66361DC0-0E9E-415F-8696-4F3F80B510A5}"/>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12271193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Single Column Text and Picture">
    <p:spTree>
      <p:nvGrpSpPr>
        <p:cNvPr id="1" name=""/>
        <p:cNvGrpSpPr/>
        <p:nvPr/>
      </p:nvGrpSpPr>
      <p:grpSpPr>
        <a:xfrm>
          <a:off x="0" y="0"/>
          <a:ext cx="0" cy="0"/>
          <a:chOff x="0" y="0"/>
          <a:chExt cx="0" cy="0"/>
        </a:xfrm>
      </p:grpSpPr>
      <p:sp>
        <p:nvSpPr>
          <p:cNvPr id="15" name="Content Placeholder 3"/>
          <p:cNvSpPr>
            <a:spLocks noGrp="1"/>
          </p:cNvSpPr>
          <p:nvPr>
            <p:ph sz="quarter" idx="15"/>
          </p:nvPr>
        </p:nvSpPr>
        <p:spPr>
          <a:xfrm>
            <a:off x="370049" y="2215015"/>
            <a:ext cx="4844632" cy="3520767"/>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4" name="Text Placeholder 16"/>
          <p:cNvSpPr>
            <a:spLocks noGrp="1"/>
          </p:cNvSpPr>
          <p:nvPr>
            <p:ph type="body" sz="quarter" idx="16" hasCustomPrompt="1"/>
          </p:nvPr>
        </p:nvSpPr>
        <p:spPr>
          <a:xfrm>
            <a:off x="362370" y="1587730"/>
            <a:ext cx="4852311" cy="595088"/>
          </a:xfrm>
          <a:prstGeom prst="rect">
            <a:avLst/>
          </a:prstGeom>
        </p:spPr>
        <p:txBody>
          <a:bodyPr anchor="ctr"/>
          <a:lstStyle>
            <a:lvl1pPr algn="l">
              <a:buNone/>
              <a:defRPr sz="2000" b="1">
                <a:solidFill>
                  <a:srgbClr val="FFA021"/>
                </a:solidFill>
                <a:latin typeface="+mj-lt"/>
              </a:defRPr>
            </a:lvl1pPr>
          </a:lstStyle>
          <a:p>
            <a:pPr lvl="0"/>
            <a:r>
              <a:rPr lang="en-US"/>
              <a:t>TITLE</a:t>
            </a:r>
          </a:p>
        </p:txBody>
      </p:sp>
      <p:sp>
        <p:nvSpPr>
          <p:cNvPr id="13" name="Picture Placeholder 12"/>
          <p:cNvSpPr>
            <a:spLocks noGrp="1"/>
          </p:cNvSpPr>
          <p:nvPr>
            <p:ph type="pic" sz="quarter" idx="10" hasCustomPrompt="1"/>
          </p:nvPr>
        </p:nvSpPr>
        <p:spPr>
          <a:xfrm>
            <a:off x="6096001" y="1587730"/>
            <a:ext cx="6095040" cy="4648461"/>
          </a:xfrm>
          <a:prstGeom prst="rect">
            <a:avLst/>
          </a:prstGeom>
        </p:spPr>
        <p:txBody>
          <a:bodyPr/>
          <a:lstStyle>
            <a:lvl1pPr marL="0" indent="0">
              <a:buNone/>
              <a:defRPr sz="1800" b="0" baseline="0">
                <a:latin typeface="+mj-lt"/>
              </a:defRPr>
            </a:lvl1pPr>
          </a:lstStyle>
          <a:p>
            <a:r>
              <a:rPr lang="en-US"/>
              <a:t>Graphics Element</a:t>
            </a:r>
          </a:p>
        </p:txBody>
      </p:sp>
      <p:sp>
        <p:nvSpPr>
          <p:cNvPr id="18" name="Title 1"/>
          <p:cNvSpPr>
            <a:spLocks noGrp="1"/>
          </p:cNvSpPr>
          <p:nvPr>
            <p:ph type="ctrTitle" hasCustomPrompt="1"/>
          </p:nvPr>
        </p:nvSpPr>
        <p:spPr>
          <a:xfrm>
            <a:off x="362369" y="363975"/>
            <a:ext cx="11411564" cy="415447"/>
          </a:xfrm>
          <a:prstGeom prst="rect">
            <a:avLst/>
          </a:prstGeom>
        </p:spPr>
        <p:txBody>
          <a:bodyPr anchor="ctr">
            <a:noAutofit/>
          </a:bodyPr>
          <a:lstStyle>
            <a:lvl1pPr algn="l">
              <a:defRPr sz="2200" b="1" i="0" baseline="0">
                <a:solidFill>
                  <a:schemeClr val="tx1">
                    <a:lumMod val="95000"/>
                    <a:lumOff val="5000"/>
                  </a:schemeClr>
                </a:solidFill>
                <a:latin typeface="+mj-lt"/>
                <a:cs typeface="Arial" pitchFamily="34" charset="0"/>
              </a:defRPr>
            </a:lvl1pPr>
          </a:lstStyle>
          <a:p>
            <a:r>
              <a:rPr lang="en-US"/>
              <a:t>SLIDE HEADER GOES HERE</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1" name="Subtitle 2"/>
          <p:cNvSpPr>
            <a:spLocks noGrp="1"/>
          </p:cNvSpPr>
          <p:nvPr>
            <p:ph type="subTitle" idx="1" hasCustomPrompt="1"/>
          </p:nvPr>
        </p:nvSpPr>
        <p:spPr>
          <a:xfrm>
            <a:off x="370049" y="830262"/>
            <a:ext cx="11399237" cy="354375"/>
          </a:xfrm>
          <a:prstGeom prst="rect">
            <a:avLst/>
          </a:prstGeom>
        </p:spPr>
        <p:txBody>
          <a:bodyPr anchor="t">
            <a:noAutofit/>
          </a:bodyPr>
          <a:lstStyle>
            <a:lvl1pPr marL="0" indent="0" algn="l">
              <a:buNone/>
              <a:defRPr sz="1800" b="0" i="0" spc="300" baseline="0">
                <a:solidFill>
                  <a:schemeClr val="tx1">
                    <a:lumMod val="75000"/>
                    <a:lumOff val="2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 HEADER TITLE OR DESCRIPTIVE LINE </a:t>
            </a:r>
          </a:p>
        </p:txBody>
      </p:sp>
      <p:sp>
        <p:nvSpPr>
          <p:cNvPr id="12"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16" name="Picture 15">
            <a:extLst>
              <a:ext uri="{FF2B5EF4-FFF2-40B4-BE49-F238E27FC236}">
                <a16:creationId xmlns:a16="http://schemas.microsoft.com/office/drawing/2014/main" id="{8BF61887-7D56-4738-AC9F-491B45E756E0}"/>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1930206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8_Single Picture Slide">
    <p:spTree>
      <p:nvGrpSpPr>
        <p:cNvPr id="1" name=""/>
        <p:cNvGrpSpPr/>
        <p:nvPr/>
      </p:nvGrpSpPr>
      <p:grpSpPr>
        <a:xfrm>
          <a:off x="0" y="0"/>
          <a:ext cx="0" cy="0"/>
          <a:chOff x="0" y="0"/>
          <a:chExt cx="0" cy="0"/>
        </a:xfrm>
      </p:grpSpPr>
      <p:sp>
        <p:nvSpPr>
          <p:cNvPr id="11" name="Text Placeholder 27"/>
          <p:cNvSpPr>
            <a:spLocks noGrp="1"/>
          </p:cNvSpPr>
          <p:nvPr>
            <p:ph type="body" sz="quarter" idx="12" hasCustomPrompt="1"/>
          </p:nvPr>
        </p:nvSpPr>
        <p:spPr>
          <a:xfrm>
            <a:off x="562143" y="305455"/>
            <a:ext cx="5533858" cy="5612537"/>
          </a:xfrm>
          <a:prstGeom prst="rect">
            <a:avLst/>
          </a:prstGeom>
        </p:spPr>
        <p:txBody>
          <a:bodyPr/>
          <a:lstStyle>
            <a:lvl1pPr marL="0" indent="0" algn="ctr">
              <a:spcBef>
                <a:spcPts val="1200"/>
              </a:spcBef>
              <a:buSzPct val="300000"/>
              <a:buFontTx/>
              <a:buNone/>
              <a:defRPr sz="1200" b="0" baseline="0">
                <a:solidFill>
                  <a:schemeClr val="bg1"/>
                </a:solidFill>
                <a:latin typeface="Roboto Thin"/>
              </a:defRPr>
            </a:lvl1pPr>
          </a:lstStyle>
          <a:p>
            <a:pPr lvl="0"/>
            <a:r>
              <a:rPr lang="en-US"/>
              <a:t> </a:t>
            </a:r>
          </a:p>
        </p:txBody>
      </p:sp>
      <p:sp>
        <p:nvSpPr>
          <p:cNvPr id="18" name="Title 1"/>
          <p:cNvSpPr>
            <a:spLocks noGrp="1"/>
          </p:cNvSpPr>
          <p:nvPr>
            <p:ph type="ctrTitle" hasCustomPrompt="1"/>
          </p:nvPr>
        </p:nvSpPr>
        <p:spPr>
          <a:xfrm>
            <a:off x="1832058" y="1325305"/>
            <a:ext cx="2961598" cy="2081957"/>
          </a:xfrm>
          <a:prstGeom prst="rect">
            <a:avLst/>
          </a:prstGeom>
        </p:spPr>
        <p:txBody>
          <a:bodyPr>
            <a:noAutofit/>
          </a:bodyPr>
          <a:lstStyle>
            <a:lvl1pPr algn="ctr">
              <a:defRPr sz="2800" b="1" i="0" baseline="0">
                <a:solidFill>
                  <a:schemeClr val="tx1">
                    <a:lumMod val="75000"/>
                    <a:lumOff val="25000"/>
                  </a:schemeClr>
                </a:solidFill>
                <a:latin typeface="+mj-lt"/>
                <a:cs typeface="Arial" pitchFamily="34" charset="0"/>
              </a:defRPr>
            </a:lvl1pPr>
          </a:lstStyle>
          <a:p>
            <a:r>
              <a:rPr lang="en-US"/>
              <a:t>CLICK TO ADD</a:t>
            </a:r>
            <a:br>
              <a:rPr lang="en-US"/>
            </a:br>
            <a:r>
              <a:rPr lang="en-US"/>
              <a:t> TITLE</a:t>
            </a:r>
          </a:p>
        </p:txBody>
      </p:sp>
      <p:sp>
        <p:nvSpPr>
          <p:cNvPr id="13" name="Picture Placeholder 12"/>
          <p:cNvSpPr>
            <a:spLocks noGrp="1"/>
          </p:cNvSpPr>
          <p:nvPr>
            <p:ph type="pic" sz="quarter" idx="10"/>
          </p:nvPr>
        </p:nvSpPr>
        <p:spPr>
          <a:xfrm>
            <a:off x="6096001" y="0"/>
            <a:ext cx="6095040" cy="6236192"/>
          </a:xfrm>
          <a:prstGeom prst="rect">
            <a:avLst/>
          </a:prstGeom>
        </p:spPr>
        <p:txBody>
          <a:bodyPr/>
          <a:lstStyle>
            <a:lvl1pPr marL="0" indent="0">
              <a:buNone/>
              <a:defRPr lang="en-US" sz="1800" kern="1200" dirty="0">
                <a:solidFill>
                  <a:schemeClr val="tx1"/>
                </a:solidFill>
                <a:latin typeface="+mj-lt"/>
                <a:ea typeface="+mn-ea"/>
                <a:cs typeface="+mn-cs"/>
              </a:defRPr>
            </a:lvl1pPr>
          </a:lstStyle>
          <a:p>
            <a:endParaRPr lang="en-US"/>
          </a:p>
        </p:txBody>
      </p:sp>
      <p:sp>
        <p:nvSpPr>
          <p:cNvPr id="28" name="Text Placeholder 27"/>
          <p:cNvSpPr>
            <a:spLocks noGrp="1"/>
          </p:cNvSpPr>
          <p:nvPr userDrawn="1">
            <p:ph type="body" sz="quarter" idx="11" hasCustomPrompt="1"/>
          </p:nvPr>
        </p:nvSpPr>
        <p:spPr>
          <a:xfrm>
            <a:off x="978382" y="3553697"/>
            <a:ext cx="4668951" cy="877810"/>
          </a:xfrm>
          <a:prstGeom prst="rect">
            <a:avLst/>
          </a:prstGeom>
        </p:spPr>
        <p:txBody>
          <a:bodyPr/>
          <a:lstStyle>
            <a:lvl1pPr marL="0" indent="0" algn="ctr">
              <a:spcBef>
                <a:spcPts val="1200"/>
              </a:spcBef>
              <a:buSzPct val="300000"/>
              <a:buFontTx/>
              <a:buNone/>
              <a:defRPr sz="1200" b="0">
                <a:solidFill>
                  <a:schemeClr val="tx1">
                    <a:lumMod val="75000"/>
                    <a:lumOff val="25000"/>
                  </a:schemeClr>
                </a:solidFill>
                <a:latin typeface="+mj-lt"/>
                <a:ea typeface="Roboto" pitchFamily="2" charset="0"/>
                <a:cs typeface="Roboto" pitchFamily="2" charset="0"/>
              </a:defRPr>
            </a:lvl1pPr>
          </a:lstStyle>
          <a:p>
            <a:pPr lvl="0"/>
            <a:r>
              <a:rPr lang="en-US"/>
              <a:t>Click to edit text</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12"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4"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15" name="Picture 14">
            <a:extLst>
              <a:ext uri="{FF2B5EF4-FFF2-40B4-BE49-F238E27FC236}">
                <a16:creationId xmlns:a16="http://schemas.microsoft.com/office/drawing/2014/main" id="{58CEB848-0954-46F1-8FCD-653C5A0A1891}"/>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3931255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Single Column Text_Picture">
    <p:spTree>
      <p:nvGrpSpPr>
        <p:cNvPr id="1" name=""/>
        <p:cNvGrpSpPr/>
        <p:nvPr/>
      </p:nvGrpSpPr>
      <p:grpSpPr>
        <a:xfrm>
          <a:off x="0" y="0"/>
          <a:ext cx="0" cy="0"/>
          <a:chOff x="0" y="0"/>
          <a:chExt cx="0" cy="0"/>
        </a:xfrm>
      </p:grpSpPr>
      <p:sp>
        <p:nvSpPr>
          <p:cNvPr id="3" name="Content Placeholder 2"/>
          <p:cNvSpPr>
            <a:spLocks noGrp="1"/>
          </p:cNvSpPr>
          <p:nvPr>
            <p:ph sz="quarter" idx="10" hasCustomPrompt="1"/>
          </p:nvPr>
        </p:nvSpPr>
        <p:spPr>
          <a:xfrm>
            <a:off x="2649538" y="1346200"/>
            <a:ext cx="6918325" cy="4718050"/>
          </a:xfrm>
          <a:prstGeom prst="rect">
            <a:avLst/>
          </a:prstGeom>
        </p:spPr>
        <p:txBody>
          <a:bodyPr/>
          <a:lstStyle>
            <a:lvl1pPr marL="0" indent="0" algn="l">
              <a:buNone/>
              <a:defRPr sz="1400" b="0" i="0" baseline="0">
                <a:solidFill>
                  <a:schemeClr val="tx1">
                    <a:lumMod val="75000"/>
                    <a:lumOff val="25000"/>
                  </a:schemeClr>
                </a:solidFill>
                <a:latin typeface="+mj-lt"/>
              </a:defRPr>
            </a:lvl1pPr>
          </a:lstStyle>
          <a:p>
            <a:pPr lvl="0"/>
            <a:r>
              <a:rPr lang="en-US"/>
              <a:t>GRAPHIC PLACE HOLDER</a:t>
            </a:r>
          </a:p>
        </p:txBody>
      </p:sp>
      <p:sp>
        <p:nvSpPr>
          <p:cNvPr id="19" name="Subtitle 2"/>
          <p:cNvSpPr>
            <a:spLocks noGrp="1"/>
          </p:cNvSpPr>
          <p:nvPr>
            <p:ph type="subTitle" idx="1" hasCustomPrompt="1"/>
          </p:nvPr>
        </p:nvSpPr>
        <p:spPr>
          <a:xfrm>
            <a:off x="370049" y="830262"/>
            <a:ext cx="11299203" cy="354375"/>
          </a:xfrm>
          <a:prstGeom prst="rect">
            <a:avLst/>
          </a:prstGeom>
        </p:spPr>
        <p:txBody>
          <a:bodyPr anchor="t">
            <a:noAutofit/>
          </a:bodyPr>
          <a:lstStyle>
            <a:lvl1pPr marL="0" indent="0" algn="l">
              <a:buNone/>
              <a:defRPr sz="1800" b="0" i="0" spc="300" baseline="0">
                <a:solidFill>
                  <a:schemeClr val="tx1">
                    <a:lumMod val="75000"/>
                    <a:lumOff val="2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 HEADER TITLE OR DESCRIPTIVE LINE</a:t>
            </a:r>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b="1" i="0" baseline="0">
                <a:solidFill>
                  <a:schemeClr val="tx1">
                    <a:lumMod val="75000"/>
                    <a:lumOff val="25000"/>
                  </a:schemeClr>
                </a:solidFill>
                <a:latin typeface="+mj-lt"/>
                <a:cs typeface="Arial" pitchFamily="34" charset="0"/>
              </a:defRPr>
            </a:lvl1pPr>
          </a:lstStyle>
          <a:p>
            <a:r>
              <a:rPr lang="en-US"/>
              <a:t>SLIDE HEADER GOES HERE</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2" name="object 3"/>
          <p:cNvSpPr/>
          <p:nvPr userDrawn="1"/>
        </p:nvSpPr>
        <p:spPr>
          <a:xfrm>
            <a:off x="4587096" y="6469496"/>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6" name="Text Placeholder 35"/>
          <p:cNvSpPr>
            <a:spLocks noGrp="1"/>
          </p:cNvSpPr>
          <p:nvPr>
            <p:ph type="body" sz="quarter" idx="13" hasCustomPrompt="1"/>
          </p:nvPr>
        </p:nvSpPr>
        <p:spPr>
          <a:xfrm>
            <a:off x="4664259" y="6416578"/>
            <a:ext cx="5568950" cy="330200"/>
          </a:xfrm>
          <a:prstGeom prst="rect">
            <a:avLst/>
          </a:prstGeom>
        </p:spPr>
        <p:txBody>
          <a:bodyPr anchor="t"/>
          <a:lstStyle>
            <a:lvl1pPr>
              <a:buNone/>
              <a:defRPr sz="1600" b="0" baseline="0">
                <a:solidFill>
                  <a:schemeClr val="tx1">
                    <a:lumMod val="75000"/>
                    <a:lumOff val="25000"/>
                  </a:schemeClr>
                </a:solidFill>
                <a:latin typeface="+mj-lt"/>
              </a:defRPr>
            </a:lvl1pPr>
          </a:lstStyle>
          <a:p>
            <a:pPr lvl="0"/>
            <a:r>
              <a:rPr lang="en-US"/>
              <a:t>Sub Title Goes Here</a:t>
            </a:r>
          </a:p>
        </p:txBody>
      </p:sp>
      <p:sp>
        <p:nvSpPr>
          <p:cNvPr id="17" name="Text Placeholder 33"/>
          <p:cNvSpPr>
            <a:spLocks noGrp="1"/>
          </p:cNvSpPr>
          <p:nvPr>
            <p:ph type="body" sz="quarter" idx="12" hasCustomPrompt="1"/>
          </p:nvPr>
        </p:nvSpPr>
        <p:spPr>
          <a:xfrm>
            <a:off x="1419988" y="6384828"/>
            <a:ext cx="3147379" cy="393700"/>
          </a:xfrm>
          <a:prstGeom prst="rect">
            <a:avLst/>
          </a:prstGeom>
        </p:spPr>
        <p:txBody>
          <a:bodyPr anchor="t"/>
          <a:lstStyle>
            <a:lvl1pPr>
              <a:buNone/>
              <a:defRPr sz="2000" b="1">
                <a:solidFill>
                  <a:schemeClr val="tx1">
                    <a:lumMod val="75000"/>
                    <a:lumOff val="25000"/>
                  </a:schemeClr>
                </a:solidFill>
                <a:latin typeface="+mj-lt"/>
              </a:defRPr>
            </a:lvl1pPr>
            <a:lvl2pPr>
              <a:buNone/>
              <a:defRPr/>
            </a:lvl2pPr>
            <a:lvl3pPr>
              <a:buNone/>
              <a:defRPr/>
            </a:lvl3pPr>
            <a:lvl4pPr>
              <a:buNone/>
              <a:defRPr/>
            </a:lvl4pPr>
            <a:lvl5pPr>
              <a:buNone/>
              <a:defRPr/>
            </a:lvl5pPr>
          </a:lstStyle>
          <a:p>
            <a:pPr lvl="0"/>
            <a:r>
              <a:rPr lang="en-US"/>
              <a:t>Slide Header Goes Here</a:t>
            </a:r>
          </a:p>
        </p:txBody>
      </p:sp>
      <p:sp>
        <p:nvSpPr>
          <p:cNvPr id="13"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14" name="Picture 13">
            <a:extLst>
              <a:ext uri="{FF2B5EF4-FFF2-40B4-BE49-F238E27FC236}">
                <a16:creationId xmlns:a16="http://schemas.microsoft.com/office/drawing/2014/main" id="{CADE0A1D-3E5B-4670-AD06-5450959FAD44}"/>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836614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_Header and Image slide">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0" y="0"/>
            <a:ext cx="12192000" cy="6235700"/>
          </a:xfrm>
          <a:prstGeom prst="rect">
            <a:avLst/>
          </a:prstGeom>
        </p:spPr>
        <p:txBody>
          <a:bodyPr/>
          <a:lstStyle>
            <a:lvl1pPr marL="0" indent="0">
              <a:buNone/>
              <a:defRPr sz="1400">
                <a:latin typeface="+mj-lt"/>
              </a:defRPr>
            </a:lvl1pPr>
          </a:lstStyle>
          <a:p>
            <a:endParaRPr lang="en-US"/>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12"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1" name="Title 1"/>
          <p:cNvSpPr>
            <a:spLocks noGrp="1"/>
          </p:cNvSpPr>
          <p:nvPr>
            <p:ph type="ctrTitle" hasCustomPrompt="1"/>
          </p:nvPr>
        </p:nvSpPr>
        <p:spPr>
          <a:xfrm>
            <a:off x="362369" y="365162"/>
            <a:ext cx="11411563" cy="415447"/>
          </a:xfrm>
          <a:prstGeom prst="rect">
            <a:avLst/>
          </a:prstGeom>
        </p:spPr>
        <p:txBody>
          <a:bodyPr anchor="ctr">
            <a:noAutofit/>
          </a:bodyPr>
          <a:lstStyle>
            <a:lvl1pPr algn="l">
              <a:defRPr sz="2200" b="1" i="0" baseline="0">
                <a:solidFill>
                  <a:schemeClr val="tx1">
                    <a:lumMod val="75000"/>
                    <a:lumOff val="25000"/>
                  </a:schemeClr>
                </a:solidFill>
                <a:latin typeface="+mj-lt"/>
                <a:cs typeface="Arial" pitchFamily="34" charset="0"/>
              </a:defRPr>
            </a:lvl1pPr>
          </a:lstStyle>
          <a:p>
            <a:r>
              <a:rPr lang="en-US"/>
              <a:t>SLIDE HEADER GOES HERE</a:t>
            </a:r>
          </a:p>
        </p:txBody>
      </p:sp>
      <p:sp>
        <p:nvSpPr>
          <p:cNvPr id="14"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10" name="Picture 9">
            <a:extLst>
              <a:ext uri="{FF2B5EF4-FFF2-40B4-BE49-F238E27FC236}">
                <a16:creationId xmlns:a16="http://schemas.microsoft.com/office/drawing/2014/main" id="{EA9D6542-BB18-4300-BEEB-C73F93E03013}"/>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2917894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9_Image_Double Column Text">
    <p:spTree>
      <p:nvGrpSpPr>
        <p:cNvPr id="1" name=""/>
        <p:cNvGrpSpPr/>
        <p:nvPr/>
      </p:nvGrpSpPr>
      <p:grpSpPr>
        <a:xfrm>
          <a:off x="0" y="0"/>
          <a:ext cx="0" cy="0"/>
          <a:chOff x="0" y="0"/>
          <a:chExt cx="0" cy="0"/>
        </a:xfrm>
      </p:grpSpPr>
      <p:sp>
        <p:nvSpPr>
          <p:cNvPr id="23" name="Content Placeholder 3"/>
          <p:cNvSpPr>
            <a:spLocks noGrp="1"/>
          </p:cNvSpPr>
          <p:nvPr>
            <p:ph sz="quarter" idx="19"/>
          </p:nvPr>
        </p:nvSpPr>
        <p:spPr>
          <a:xfrm>
            <a:off x="9242041" y="2251338"/>
            <a:ext cx="2635557" cy="3293250"/>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22" name="Content Placeholder 3"/>
          <p:cNvSpPr>
            <a:spLocks noGrp="1"/>
          </p:cNvSpPr>
          <p:nvPr>
            <p:ph sz="quarter" idx="15"/>
          </p:nvPr>
        </p:nvSpPr>
        <p:spPr>
          <a:xfrm>
            <a:off x="6104990" y="2251338"/>
            <a:ext cx="2635557" cy="3293250"/>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21" name="Text Placeholder 33"/>
          <p:cNvSpPr>
            <a:spLocks noGrp="1"/>
          </p:cNvSpPr>
          <p:nvPr>
            <p:ph type="body" sz="quarter" idx="12" hasCustomPrompt="1"/>
          </p:nvPr>
        </p:nvSpPr>
        <p:spPr>
          <a:xfrm>
            <a:off x="1827616" y="4149357"/>
            <a:ext cx="3749040" cy="1436491"/>
          </a:xfrm>
          <a:prstGeom prst="rect">
            <a:avLst/>
          </a:prstGeom>
        </p:spPr>
        <p:txBody>
          <a:bodyPr anchor="t"/>
          <a:lstStyle>
            <a:lvl1pPr algn="ctr">
              <a:buNone/>
              <a:defRPr sz="2800" b="1" baseline="0">
                <a:solidFill>
                  <a:schemeClr val="tx1">
                    <a:lumMod val="75000"/>
                    <a:lumOff val="25000"/>
                  </a:schemeClr>
                </a:solidFill>
                <a:latin typeface="+mj-lt"/>
              </a:defRPr>
            </a:lvl1pPr>
            <a:lvl2pPr>
              <a:buNone/>
              <a:defRPr/>
            </a:lvl2pPr>
            <a:lvl3pPr>
              <a:buNone/>
              <a:defRPr/>
            </a:lvl3pPr>
            <a:lvl4pPr>
              <a:buNone/>
              <a:defRPr/>
            </a:lvl4pPr>
            <a:lvl5pPr>
              <a:buNone/>
              <a:defRPr/>
            </a:lvl5pPr>
          </a:lstStyle>
          <a:p>
            <a:pPr lvl="0"/>
            <a:r>
              <a:rPr lang="en-US"/>
              <a:t>CLICK TO ADD TITLE</a:t>
            </a:r>
          </a:p>
        </p:txBody>
      </p:sp>
      <p:sp>
        <p:nvSpPr>
          <p:cNvPr id="3" name="Text Placeholder 2"/>
          <p:cNvSpPr>
            <a:spLocks noGrp="1"/>
          </p:cNvSpPr>
          <p:nvPr>
            <p:ph type="body" sz="quarter" idx="18" hasCustomPrompt="1"/>
          </p:nvPr>
        </p:nvSpPr>
        <p:spPr>
          <a:xfrm>
            <a:off x="9202391" y="1113715"/>
            <a:ext cx="2635250" cy="423862"/>
          </a:xfrm>
          <a:prstGeom prst="rect">
            <a:avLst/>
          </a:prstGeom>
        </p:spPr>
        <p:txBody>
          <a:bodyPr anchor="ctr"/>
          <a:lstStyle>
            <a:lvl1pPr marL="0" indent="0" algn="ctr">
              <a:buNone/>
              <a:defRPr sz="2000" b="1">
                <a:solidFill>
                  <a:srgbClr val="FF8909"/>
                </a:solidFill>
                <a:latin typeface="+mj-lt"/>
              </a:defRPr>
            </a:lvl1pPr>
          </a:lstStyle>
          <a:p>
            <a:pPr lvl="0"/>
            <a:r>
              <a:rPr lang="en-US"/>
              <a:t>HEADER</a:t>
            </a:r>
          </a:p>
        </p:txBody>
      </p:sp>
      <p:sp>
        <p:nvSpPr>
          <p:cNvPr id="18" name="Title 1"/>
          <p:cNvSpPr>
            <a:spLocks noGrp="1"/>
          </p:cNvSpPr>
          <p:nvPr>
            <p:ph type="ctrTitle" hasCustomPrompt="1"/>
          </p:nvPr>
        </p:nvSpPr>
        <p:spPr>
          <a:xfrm>
            <a:off x="6104990" y="1127763"/>
            <a:ext cx="2635557" cy="415447"/>
          </a:xfrm>
          <a:prstGeom prst="rect">
            <a:avLst/>
          </a:prstGeom>
        </p:spPr>
        <p:txBody>
          <a:bodyPr anchor="ctr">
            <a:noAutofit/>
          </a:bodyPr>
          <a:lstStyle>
            <a:lvl1pPr algn="ctr">
              <a:defRPr sz="2000" b="1" i="0" baseline="0">
                <a:solidFill>
                  <a:srgbClr val="FF8909"/>
                </a:solidFill>
                <a:latin typeface="+mj-lt"/>
                <a:cs typeface="Arial" pitchFamily="34" charset="0"/>
              </a:defRPr>
            </a:lvl1pPr>
          </a:lstStyle>
          <a:p>
            <a:r>
              <a:rPr lang="en-US"/>
              <a:t>HEADER</a:t>
            </a:r>
          </a:p>
        </p:txBody>
      </p:sp>
      <p:sp>
        <p:nvSpPr>
          <p:cNvPr id="13" name="Picture Placeholder 12"/>
          <p:cNvSpPr>
            <a:spLocks noGrp="1"/>
          </p:cNvSpPr>
          <p:nvPr>
            <p:ph type="pic" sz="quarter" idx="10"/>
          </p:nvPr>
        </p:nvSpPr>
        <p:spPr>
          <a:xfrm>
            <a:off x="-8239" y="-12358"/>
            <a:ext cx="6218609" cy="6211479"/>
          </a:xfrm>
          <a:custGeom>
            <a:avLst/>
            <a:gdLst>
              <a:gd name="connsiteX0" fmla="*/ 0 w 6095040"/>
              <a:gd name="connsiteY0" fmla="*/ 0 h 6236192"/>
              <a:gd name="connsiteX1" fmla="*/ 6095040 w 6095040"/>
              <a:gd name="connsiteY1" fmla="*/ 0 h 6236192"/>
              <a:gd name="connsiteX2" fmla="*/ 6095040 w 6095040"/>
              <a:gd name="connsiteY2" fmla="*/ 6236192 h 6236192"/>
              <a:gd name="connsiteX3" fmla="*/ 0 w 6095040"/>
              <a:gd name="connsiteY3" fmla="*/ 6236192 h 6236192"/>
              <a:gd name="connsiteX4" fmla="*/ 0 w 6095040"/>
              <a:gd name="connsiteY4" fmla="*/ 0 h 6236192"/>
              <a:gd name="connsiteX0" fmla="*/ 0 w 10605257"/>
              <a:gd name="connsiteY0" fmla="*/ 0 h 6248549"/>
              <a:gd name="connsiteX1" fmla="*/ 10605257 w 10605257"/>
              <a:gd name="connsiteY1" fmla="*/ 12357 h 6248549"/>
              <a:gd name="connsiteX2" fmla="*/ 10605257 w 10605257"/>
              <a:gd name="connsiteY2" fmla="*/ 6248549 h 6248549"/>
              <a:gd name="connsiteX3" fmla="*/ 4510217 w 10605257"/>
              <a:gd name="connsiteY3" fmla="*/ 6248549 h 6248549"/>
              <a:gd name="connsiteX4" fmla="*/ 0 w 10605257"/>
              <a:gd name="connsiteY4" fmla="*/ 0 h 6248549"/>
              <a:gd name="connsiteX0" fmla="*/ 0 w 10605257"/>
              <a:gd name="connsiteY0" fmla="*/ 0 h 6248549"/>
              <a:gd name="connsiteX1" fmla="*/ 4698727 w 10605257"/>
              <a:gd name="connsiteY1" fmla="*/ 12357 h 6248549"/>
              <a:gd name="connsiteX2" fmla="*/ 10605257 w 10605257"/>
              <a:gd name="connsiteY2" fmla="*/ 6248549 h 6248549"/>
              <a:gd name="connsiteX3" fmla="*/ 4510217 w 10605257"/>
              <a:gd name="connsiteY3" fmla="*/ 6248549 h 6248549"/>
              <a:gd name="connsiteX4" fmla="*/ 0 w 10605257"/>
              <a:gd name="connsiteY4" fmla="*/ 0 h 6248549"/>
              <a:gd name="connsiteX0" fmla="*/ 1631091 w 12236348"/>
              <a:gd name="connsiteY0" fmla="*/ 0 h 6248549"/>
              <a:gd name="connsiteX1" fmla="*/ 6329818 w 12236348"/>
              <a:gd name="connsiteY1" fmla="*/ 12357 h 6248549"/>
              <a:gd name="connsiteX2" fmla="*/ 12236348 w 12236348"/>
              <a:gd name="connsiteY2" fmla="*/ 6248549 h 6248549"/>
              <a:gd name="connsiteX3" fmla="*/ 0 w 12236348"/>
              <a:gd name="connsiteY3" fmla="*/ 1651835 h 6248549"/>
              <a:gd name="connsiteX4" fmla="*/ 1631091 w 12236348"/>
              <a:gd name="connsiteY4" fmla="*/ 0 h 6248549"/>
              <a:gd name="connsiteX0" fmla="*/ 1631091 w 6329818"/>
              <a:gd name="connsiteY0" fmla="*/ 0 h 6211479"/>
              <a:gd name="connsiteX1" fmla="*/ 6329818 w 6329818"/>
              <a:gd name="connsiteY1" fmla="*/ 12357 h 6211479"/>
              <a:gd name="connsiteX2" fmla="*/ 52585 w 6329818"/>
              <a:gd name="connsiteY2" fmla="*/ 6211479 h 6211479"/>
              <a:gd name="connsiteX3" fmla="*/ 0 w 6329818"/>
              <a:gd name="connsiteY3" fmla="*/ 1651835 h 6211479"/>
              <a:gd name="connsiteX4" fmla="*/ 1631091 w 6329818"/>
              <a:gd name="connsiteY4" fmla="*/ 0 h 6211479"/>
              <a:gd name="connsiteX0" fmla="*/ 1631091 w 6255678"/>
              <a:gd name="connsiteY0" fmla="*/ 0 h 6211479"/>
              <a:gd name="connsiteX1" fmla="*/ 6255678 w 6255678"/>
              <a:gd name="connsiteY1" fmla="*/ 12357 h 6211479"/>
              <a:gd name="connsiteX2" fmla="*/ 52585 w 6255678"/>
              <a:gd name="connsiteY2" fmla="*/ 6211479 h 6211479"/>
              <a:gd name="connsiteX3" fmla="*/ 0 w 6255678"/>
              <a:gd name="connsiteY3" fmla="*/ 1651835 h 6211479"/>
              <a:gd name="connsiteX4" fmla="*/ 1631091 w 6255678"/>
              <a:gd name="connsiteY4" fmla="*/ 0 h 6211479"/>
              <a:gd name="connsiteX0" fmla="*/ 1594021 w 6218608"/>
              <a:gd name="connsiteY0" fmla="*/ 0 h 6211479"/>
              <a:gd name="connsiteX1" fmla="*/ 6218608 w 6218608"/>
              <a:gd name="connsiteY1" fmla="*/ 12357 h 6211479"/>
              <a:gd name="connsiteX2" fmla="*/ 15515 w 6218608"/>
              <a:gd name="connsiteY2" fmla="*/ 6211479 h 6211479"/>
              <a:gd name="connsiteX3" fmla="*/ 0 w 6218608"/>
              <a:gd name="connsiteY3" fmla="*/ 1602408 h 6211479"/>
              <a:gd name="connsiteX4" fmla="*/ 1594021 w 6218608"/>
              <a:gd name="connsiteY4" fmla="*/ 0 h 6211479"/>
              <a:gd name="connsiteX0" fmla="*/ 1578616 w 6203203"/>
              <a:gd name="connsiteY0" fmla="*/ 0 h 6211479"/>
              <a:gd name="connsiteX1" fmla="*/ 6203203 w 6203203"/>
              <a:gd name="connsiteY1" fmla="*/ 12357 h 6211479"/>
              <a:gd name="connsiteX2" fmla="*/ 110 w 6203203"/>
              <a:gd name="connsiteY2" fmla="*/ 6211479 h 6211479"/>
              <a:gd name="connsiteX3" fmla="*/ 169946 w 6203203"/>
              <a:gd name="connsiteY3" fmla="*/ 1936041 h 6211479"/>
              <a:gd name="connsiteX4" fmla="*/ 1578616 w 6203203"/>
              <a:gd name="connsiteY4" fmla="*/ 0 h 6211479"/>
              <a:gd name="connsiteX0" fmla="*/ 1594022 w 6218609"/>
              <a:gd name="connsiteY0" fmla="*/ 0 h 6211479"/>
              <a:gd name="connsiteX1" fmla="*/ 6218609 w 6218609"/>
              <a:gd name="connsiteY1" fmla="*/ 12357 h 6211479"/>
              <a:gd name="connsiteX2" fmla="*/ 15516 w 6218609"/>
              <a:gd name="connsiteY2" fmla="*/ 6211479 h 6211479"/>
              <a:gd name="connsiteX3" fmla="*/ 0 w 6218609"/>
              <a:gd name="connsiteY3" fmla="*/ 1614766 h 6211479"/>
              <a:gd name="connsiteX4" fmla="*/ 1594022 w 6218609"/>
              <a:gd name="connsiteY4" fmla="*/ 0 h 621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8609" h="6211479">
                <a:moveTo>
                  <a:pt x="1594022" y="0"/>
                </a:moveTo>
                <a:lnTo>
                  <a:pt x="6218609" y="12357"/>
                </a:lnTo>
                <a:lnTo>
                  <a:pt x="15516" y="6211479"/>
                </a:lnTo>
                <a:cubicBezTo>
                  <a:pt x="10344" y="4675122"/>
                  <a:pt x="5172" y="3151123"/>
                  <a:pt x="0" y="1614766"/>
                </a:cubicBezTo>
                <a:lnTo>
                  <a:pt x="1594022" y="0"/>
                </a:lnTo>
                <a:close/>
              </a:path>
            </a:pathLst>
          </a:custGeom>
        </p:spPr>
        <p:txBody>
          <a:bodyPr/>
          <a:lstStyle>
            <a:lvl1pPr marL="0" indent="0" algn="l" defTabSz="914400" rtl="0" eaLnBrk="1" latinLnBrk="0" hangingPunct="1">
              <a:spcBef>
                <a:spcPct val="20000"/>
              </a:spcBef>
              <a:buFont typeface="Arial" pitchFamily="34" charset="0"/>
              <a:buNone/>
              <a:defRPr lang="en-US" sz="2000" b="0" kern="1200" dirty="0">
                <a:solidFill>
                  <a:schemeClr val="tx1"/>
                </a:solidFill>
                <a:latin typeface="+mj-lt"/>
                <a:ea typeface="+mn-ea"/>
                <a:cs typeface="+mn-cs"/>
              </a:defRPr>
            </a:lvl1pPr>
          </a:lstStyle>
          <a:p>
            <a:endParaRPr lang="en-US"/>
          </a:p>
        </p:txBody>
      </p:sp>
      <p:sp>
        <p:nvSpPr>
          <p:cNvPr id="28" name="Text Placeholder 27"/>
          <p:cNvSpPr>
            <a:spLocks noGrp="1"/>
          </p:cNvSpPr>
          <p:nvPr>
            <p:ph type="body" sz="quarter" idx="11" hasCustomPrompt="1"/>
          </p:nvPr>
        </p:nvSpPr>
        <p:spPr>
          <a:xfrm>
            <a:off x="6104990" y="1946978"/>
            <a:ext cx="2635557" cy="264490"/>
          </a:xfrm>
          <a:prstGeom prst="rect">
            <a:avLst/>
          </a:prstGeom>
        </p:spPr>
        <p:txBody>
          <a:bodyPr/>
          <a:lstStyle>
            <a:lvl1pPr marL="0" indent="0">
              <a:spcBef>
                <a:spcPts val="1200"/>
              </a:spcBef>
              <a:buSzPct val="300000"/>
              <a:buFontTx/>
              <a:buNone/>
              <a:defRPr sz="1600" b="1" baseline="0">
                <a:latin typeface="+mj-lt"/>
                <a:ea typeface="Roboto Medium" pitchFamily="2" charset="0"/>
                <a:cs typeface="Roboto Medium" pitchFamily="2" charset="0"/>
              </a:defRPr>
            </a:lvl1pPr>
          </a:lstStyle>
          <a:p>
            <a:pPr lvl="0"/>
            <a:r>
              <a:rPr lang="en-US"/>
              <a:t>Click here to add Sub title</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35" name="Text Placeholder 27"/>
          <p:cNvSpPr>
            <a:spLocks noGrp="1"/>
          </p:cNvSpPr>
          <p:nvPr>
            <p:ph type="body" sz="quarter" idx="16" hasCustomPrompt="1"/>
          </p:nvPr>
        </p:nvSpPr>
        <p:spPr>
          <a:xfrm>
            <a:off x="9242042" y="1946978"/>
            <a:ext cx="2635557" cy="264490"/>
          </a:xfrm>
          <a:prstGeom prst="rect">
            <a:avLst/>
          </a:prstGeom>
        </p:spPr>
        <p:txBody>
          <a:bodyPr/>
          <a:lstStyle>
            <a:lvl1pPr marL="0" indent="0">
              <a:spcBef>
                <a:spcPts val="1200"/>
              </a:spcBef>
              <a:buSzPct val="300000"/>
              <a:buFontTx/>
              <a:buNone/>
              <a:defRPr sz="1600" b="1" baseline="0">
                <a:latin typeface="+mj-lt"/>
              </a:defRPr>
            </a:lvl1pPr>
          </a:lstStyle>
          <a:p>
            <a:pPr lvl="0"/>
            <a:r>
              <a:rPr lang="en-US"/>
              <a:t>Click here to add Sub title</a:t>
            </a:r>
          </a:p>
        </p:txBody>
      </p:sp>
      <p:sp>
        <p:nvSpPr>
          <p:cNvPr id="19" name="object 3"/>
          <p:cNvSpPr/>
          <p:nvPr userDrawn="1"/>
        </p:nvSpPr>
        <p:spPr>
          <a:xfrm>
            <a:off x="4587096" y="6469496"/>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24" name="Text Placeholder 35"/>
          <p:cNvSpPr>
            <a:spLocks noGrp="1"/>
          </p:cNvSpPr>
          <p:nvPr>
            <p:ph type="body" sz="quarter" idx="13" hasCustomPrompt="1"/>
          </p:nvPr>
        </p:nvSpPr>
        <p:spPr>
          <a:xfrm>
            <a:off x="4664259" y="6416578"/>
            <a:ext cx="5568950" cy="330200"/>
          </a:xfrm>
          <a:prstGeom prst="rect">
            <a:avLst/>
          </a:prstGeom>
        </p:spPr>
        <p:txBody>
          <a:bodyPr anchor="t"/>
          <a:lstStyle>
            <a:lvl1pPr>
              <a:buNone/>
              <a:defRPr sz="1600" b="0" baseline="0">
                <a:solidFill>
                  <a:schemeClr val="tx1">
                    <a:lumMod val="75000"/>
                    <a:lumOff val="25000"/>
                  </a:schemeClr>
                </a:solidFill>
                <a:latin typeface="+mj-lt"/>
              </a:defRPr>
            </a:lvl1pPr>
          </a:lstStyle>
          <a:p>
            <a:pPr lvl="0"/>
            <a:r>
              <a:rPr lang="en-US"/>
              <a:t>Sub Title Goes Here</a:t>
            </a:r>
          </a:p>
        </p:txBody>
      </p:sp>
      <p:sp>
        <p:nvSpPr>
          <p:cNvPr id="25" name="Text Placeholder 33"/>
          <p:cNvSpPr>
            <a:spLocks noGrp="1"/>
          </p:cNvSpPr>
          <p:nvPr>
            <p:ph type="body" sz="quarter" idx="20" hasCustomPrompt="1"/>
          </p:nvPr>
        </p:nvSpPr>
        <p:spPr>
          <a:xfrm>
            <a:off x="1419988" y="6384828"/>
            <a:ext cx="3147379" cy="393700"/>
          </a:xfrm>
          <a:prstGeom prst="rect">
            <a:avLst/>
          </a:prstGeom>
        </p:spPr>
        <p:txBody>
          <a:bodyPr anchor="t"/>
          <a:lstStyle>
            <a:lvl1pPr>
              <a:buNone/>
              <a:defRPr sz="2000" b="1">
                <a:solidFill>
                  <a:schemeClr val="tx1">
                    <a:lumMod val="75000"/>
                    <a:lumOff val="25000"/>
                  </a:schemeClr>
                </a:solidFill>
                <a:latin typeface="+mj-lt"/>
              </a:defRPr>
            </a:lvl1pPr>
            <a:lvl2pPr>
              <a:buNone/>
              <a:defRPr/>
            </a:lvl2pPr>
            <a:lvl3pPr>
              <a:buNone/>
              <a:defRPr/>
            </a:lvl3pPr>
            <a:lvl4pPr>
              <a:buNone/>
              <a:defRPr/>
            </a:lvl4pPr>
            <a:lvl5pPr>
              <a:buNone/>
              <a:defRPr/>
            </a:lvl5pPr>
          </a:lstStyle>
          <a:p>
            <a:pPr lvl="0"/>
            <a:r>
              <a:rPr lang="en-US"/>
              <a:t>Slide Header Goes Here</a:t>
            </a:r>
          </a:p>
        </p:txBody>
      </p:sp>
      <p:sp>
        <p:nvSpPr>
          <p:cNvPr id="20"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26" name="Picture 25">
            <a:extLst>
              <a:ext uri="{FF2B5EF4-FFF2-40B4-BE49-F238E27FC236}">
                <a16:creationId xmlns:a16="http://schemas.microsoft.com/office/drawing/2014/main" id="{66D29350-E234-440A-B448-30452917BBB0}"/>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2916162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Row_Icon and Content_White">
    <p:spTree>
      <p:nvGrpSpPr>
        <p:cNvPr id="1" name=""/>
        <p:cNvGrpSpPr/>
        <p:nvPr/>
      </p:nvGrpSpPr>
      <p:grpSpPr>
        <a:xfrm>
          <a:off x="0" y="0"/>
          <a:ext cx="0" cy="0"/>
          <a:chOff x="0" y="0"/>
          <a:chExt cx="0" cy="0"/>
        </a:xfrm>
      </p:grpSpPr>
      <p:sp>
        <p:nvSpPr>
          <p:cNvPr id="5" name="Oval 4"/>
          <p:cNvSpPr/>
          <p:nvPr userDrawn="1"/>
        </p:nvSpPr>
        <p:spPr>
          <a:xfrm>
            <a:off x="2552465" y="1515016"/>
            <a:ext cx="1202907" cy="120290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3"/>
          <p:cNvSpPr>
            <a:spLocks noGrp="1"/>
          </p:cNvSpPr>
          <p:nvPr>
            <p:ph sz="quarter" idx="26"/>
          </p:nvPr>
        </p:nvSpPr>
        <p:spPr>
          <a:xfrm>
            <a:off x="4045111" y="2005332"/>
            <a:ext cx="5896907" cy="881971"/>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6" name="Text Placeholder 13"/>
          <p:cNvSpPr>
            <a:spLocks noGrp="1"/>
          </p:cNvSpPr>
          <p:nvPr>
            <p:ph type="body" sz="quarter" idx="19" hasCustomPrompt="1"/>
          </p:nvPr>
        </p:nvSpPr>
        <p:spPr>
          <a:xfrm>
            <a:off x="4039985" y="1506703"/>
            <a:ext cx="6010102"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b="1" i="0" baseline="0">
                <a:solidFill>
                  <a:schemeClr val="tx1">
                    <a:lumMod val="75000"/>
                    <a:lumOff val="25000"/>
                  </a:schemeClr>
                </a:solidFill>
                <a:latin typeface="+mj-lt"/>
                <a:cs typeface="Arial" pitchFamily="34" charset="0"/>
              </a:defRPr>
            </a:lvl1pPr>
          </a:lstStyle>
          <a:p>
            <a:r>
              <a:rPr lang="en-US"/>
              <a:t>SLIDE HEADER GOES HERE</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4" name="Picture Placeholder 3"/>
          <p:cNvSpPr>
            <a:spLocks noGrp="1"/>
          </p:cNvSpPr>
          <p:nvPr>
            <p:ph type="pic" sz="quarter" idx="28" hasCustomPrompt="1"/>
          </p:nvPr>
        </p:nvSpPr>
        <p:spPr>
          <a:xfrm>
            <a:off x="2601351" y="1566449"/>
            <a:ext cx="1105135" cy="1100041"/>
          </a:xfrm>
          <a:prstGeom prst="ellipse">
            <a:avLst/>
          </a:prstGeom>
        </p:spPr>
        <p:txBody>
          <a:bodyPr anchor="ctr"/>
          <a:lstStyle>
            <a:lvl1pPr marL="0" indent="0" algn="ctr">
              <a:buNone/>
              <a:defRPr sz="1800">
                <a:latin typeface="Roboto Thin"/>
              </a:defRPr>
            </a:lvl1pPr>
          </a:lstStyle>
          <a:p>
            <a:r>
              <a:rPr lang="en-US"/>
              <a:t>ICON</a:t>
            </a:r>
          </a:p>
        </p:txBody>
      </p:sp>
      <p:sp>
        <p:nvSpPr>
          <p:cNvPr id="26" name="Oval 25"/>
          <p:cNvSpPr/>
          <p:nvPr userDrawn="1"/>
        </p:nvSpPr>
        <p:spPr>
          <a:xfrm>
            <a:off x="2552465" y="3776156"/>
            <a:ext cx="1202907" cy="120290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3"/>
          <p:cNvSpPr>
            <a:spLocks noGrp="1"/>
          </p:cNvSpPr>
          <p:nvPr>
            <p:ph sz="quarter" idx="29"/>
          </p:nvPr>
        </p:nvSpPr>
        <p:spPr>
          <a:xfrm>
            <a:off x="4045111" y="4266472"/>
            <a:ext cx="5896907" cy="881971"/>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28" name="Text Placeholder 13"/>
          <p:cNvSpPr>
            <a:spLocks noGrp="1"/>
          </p:cNvSpPr>
          <p:nvPr>
            <p:ph type="body" sz="quarter" idx="30" hasCustomPrompt="1"/>
          </p:nvPr>
        </p:nvSpPr>
        <p:spPr>
          <a:xfrm>
            <a:off x="4039985" y="3767843"/>
            <a:ext cx="6010102"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29" name="Picture Placeholder 3"/>
          <p:cNvSpPr>
            <a:spLocks noGrp="1"/>
          </p:cNvSpPr>
          <p:nvPr>
            <p:ph type="pic" sz="quarter" idx="31" hasCustomPrompt="1"/>
          </p:nvPr>
        </p:nvSpPr>
        <p:spPr>
          <a:xfrm>
            <a:off x="2601351" y="3827589"/>
            <a:ext cx="1105135" cy="1100041"/>
          </a:xfrm>
          <a:prstGeom prst="ellipse">
            <a:avLst/>
          </a:prstGeom>
        </p:spPr>
        <p:txBody>
          <a:bodyPr anchor="ctr"/>
          <a:lstStyle>
            <a:lvl1pPr marL="0" indent="0" algn="ctr">
              <a:buNone/>
              <a:defRPr sz="1800">
                <a:latin typeface="Roboto Thin"/>
              </a:defRPr>
            </a:lvl1pPr>
          </a:lstStyle>
          <a:p>
            <a:r>
              <a:rPr lang="en-US"/>
              <a:t>ICON</a:t>
            </a:r>
          </a:p>
        </p:txBody>
      </p:sp>
      <p:sp>
        <p:nvSpPr>
          <p:cNvPr id="17"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19" name="Picture 18">
            <a:extLst>
              <a:ext uri="{FF2B5EF4-FFF2-40B4-BE49-F238E27FC236}">
                <a16:creationId xmlns:a16="http://schemas.microsoft.com/office/drawing/2014/main" id="{346B71CC-F3C6-4085-9E3C-3B6C6AB47F72}"/>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1261579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2 Row_Icon and Content_Grey">
    <p:spTree>
      <p:nvGrpSpPr>
        <p:cNvPr id="1" name=""/>
        <p:cNvGrpSpPr/>
        <p:nvPr/>
      </p:nvGrpSpPr>
      <p:grpSpPr>
        <a:xfrm>
          <a:off x="0" y="0"/>
          <a:ext cx="0" cy="0"/>
          <a:chOff x="0" y="0"/>
          <a:chExt cx="0" cy="0"/>
        </a:xfrm>
      </p:grpSpPr>
      <p:sp>
        <p:nvSpPr>
          <p:cNvPr id="17" name="Rectangle 16"/>
          <p:cNvSpPr/>
          <p:nvPr userDrawn="1"/>
        </p:nvSpPr>
        <p:spPr>
          <a:xfrm>
            <a:off x="0" y="1"/>
            <a:ext cx="12192000" cy="62361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Oval 4"/>
          <p:cNvSpPr/>
          <p:nvPr userDrawn="1"/>
        </p:nvSpPr>
        <p:spPr>
          <a:xfrm>
            <a:off x="2552465" y="1515016"/>
            <a:ext cx="1202907" cy="1202907"/>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552465" y="3776156"/>
            <a:ext cx="1202907" cy="1202907"/>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28" hasCustomPrompt="1"/>
          </p:nvPr>
        </p:nvSpPr>
        <p:spPr>
          <a:xfrm>
            <a:off x="2601351" y="1566449"/>
            <a:ext cx="1105135" cy="1100041"/>
          </a:xfrm>
          <a:prstGeom prst="ellipse">
            <a:avLst/>
          </a:prstGeom>
        </p:spPr>
        <p:txBody>
          <a:bodyPr anchor="ctr"/>
          <a:lstStyle>
            <a:lvl1pPr marL="0" indent="0" algn="ctr">
              <a:buNone/>
              <a:defRPr sz="1800">
                <a:latin typeface="Roboto Thin"/>
              </a:defRPr>
            </a:lvl1pPr>
          </a:lstStyle>
          <a:p>
            <a:r>
              <a:rPr lang="en-US"/>
              <a:t>ICON</a:t>
            </a:r>
          </a:p>
        </p:txBody>
      </p:sp>
      <p:sp>
        <p:nvSpPr>
          <p:cNvPr id="29" name="Picture Placeholder 3"/>
          <p:cNvSpPr>
            <a:spLocks noGrp="1"/>
          </p:cNvSpPr>
          <p:nvPr>
            <p:ph type="pic" sz="quarter" idx="31" hasCustomPrompt="1"/>
          </p:nvPr>
        </p:nvSpPr>
        <p:spPr>
          <a:xfrm>
            <a:off x="2601351" y="3827589"/>
            <a:ext cx="1105135" cy="1100041"/>
          </a:xfrm>
          <a:prstGeom prst="ellipse">
            <a:avLst/>
          </a:prstGeom>
        </p:spPr>
        <p:txBody>
          <a:bodyPr anchor="ctr"/>
          <a:lstStyle>
            <a:lvl1pPr marL="0" indent="0" algn="ctr">
              <a:buNone/>
              <a:defRPr sz="1800">
                <a:latin typeface="Roboto Thin"/>
              </a:defRPr>
            </a:lvl1pPr>
          </a:lstStyle>
          <a:p>
            <a:r>
              <a:rPr lang="en-US"/>
              <a:t>ICON</a:t>
            </a:r>
          </a:p>
        </p:txBody>
      </p:sp>
      <p:sp>
        <p:nvSpPr>
          <p:cNvPr id="15" name="Content Placeholder 3"/>
          <p:cNvSpPr>
            <a:spLocks noGrp="1"/>
          </p:cNvSpPr>
          <p:nvPr>
            <p:ph sz="quarter" idx="26"/>
          </p:nvPr>
        </p:nvSpPr>
        <p:spPr>
          <a:xfrm>
            <a:off x="4153180" y="2005332"/>
            <a:ext cx="5896907" cy="881971"/>
          </a:xfrm>
          <a:prstGeom prst="rect">
            <a:avLst/>
          </a:prstGeom>
        </p:spPr>
        <p:txBody>
          <a:bodyPr/>
          <a:lstStyle>
            <a:lvl1pPr marL="274320" indent="-274320">
              <a:buClr>
                <a:srgbClr val="FF8909"/>
              </a:buClr>
              <a:buFontTx/>
              <a:buChar char="&gt;"/>
              <a:defRPr sz="1400">
                <a:solidFill>
                  <a:schemeClr val="bg1"/>
                </a:solidFill>
                <a:latin typeface="+mj-lt"/>
                <a:ea typeface="Roboto" pitchFamily="2" charset="0"/>
                <a:cs typeface="Roboto" pitchFamily="2" charset="0"/>
              </a:defRPr>
            </a:lvl1pPr>
            <a:lvl2pPr marL="457200" indent="-182880">
              <a:buClr>
                <a:srgbClr val="FF8909"/>
              </a:buClr>
              <a:defRPr sz="1200">
                <a:solidFill>
                  <a:schemeClr val="bg1"/>
                </a:solidFill>
                <a:latin typeface="+mj-lt"/>
                <a:ea typeface="Roboto" pitchFamily="2" charset="0"/>
                <a:cs typeface="Roboto" pitchFamily="2" charset="0"/>
              </a:defRPr>
            </a:lvl2pPr>
            <a:lvl3pPr marL="731520" indent="-182880">
              <a:buClr>
                <a:srgbClr val="FF8909"/>
              </a:buClr>
              <a:buFontTx/>
              <a:buChar char="•"/>
              <a:defRPr sz="11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6" name="Text Placeholder 13"/>
          <p:cNvSpPr>
            <a:spLocks noGrp="1"/>
          </p:cNvSpPr>
          <p:nvPr>
            <p:ph type="body" sz="quarter" idx="19" hasCustomPrompt="1"/>
          </p:nvPr>
        </p:nvSpPr>
        <p:spPr>
          <a:xfrm>
            <a:off x="4039985" y="1506703"/>
            <a:ext cx="6010102"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i="0" baseline="0">
                <a:solidFill>
                  <a:schemeClr val="bg1"/>
                </a:solidFill>
                <a:latin typeface="Roboto Black"/>
                <a:cs typeface="Arial" pitchFamily="34" charset="0"/>
              </a:defRPr>
            </a:lvl1pPr>
          </a:lstStyle>
          <a:p>
            <a:r>
              <a:rPr lang="en-US"/>
              <a:t>SLIDE HEADER GOES HERE</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27" name="Content Placeholder 3"/>
          <p:cNvSpPr>
            <a:spLocks noGrp="1"/>
          </p:cNvSpPr>
          <p:nvPr>
            <p:ph sz="quarter" idx="29"/>
          </p:nvPr>
        </p:nvSpPr>
        <p:spPr>
          <a:xfrm>
            <a:off x="4153180" y="4266472"/>
            <a:ext cx="5896907" cy="881971"/>
          </a:xfrm>
          <a:prstGeom prst="rect">
            <a:avLst/>
          </a:prstGeom>
        </p:spPr>
        <p:txBody>
          <a:bodyPr/>
          <a:lstStyle>
            <a:lvl1pPr marL="274320" indent="-274320">
              <a:buClr>
                <a:srgbClr val="FF8909"/>
              </a:buClr>
              <a:buFontTx/>
              <a:buChar char="&gt;"/>
              <a:defRPr sz="1400">
                <a:solidFill>
                  <a:schemeClr val="bg1"/>
                </a:solidFill>
                <a:latin typeface="+mj-lt"/>
                <a:ea typeface="Roboto" pitchFamily="2" charset="0"/>
                <a:cs typeface="Roboto" pitchFamily="2" charset="0"/>
              </a:defRPr>
            </a:lvl1pPr>
            <a:lvl2pPr marL="457200" indent="-182880">
              <a:buClr>
                <a:srgbClr val="FF8909"/>
              </a:buClr>
              <a:defRPr sz="1200">
                <a:solidFill>
                  <a:schemeClr val="bg1"/>
                </a:solidFill>
                <a:latin typeface="+mj-lt"/>
                <a:ea typeface="Roboto" pitchFamily="2" charset="0"/>
                <a:cs typeface="Roboto" pitchFamily="2" charset="0"/>
              </a:defRPr>
            </a:lvl2pPr>
            <a:lvl3pPr marL="731520" indent="-182880">
              <a:buClr>
                <a:srgbClr val="FF8909"/>
              </a:buClr>
              <a:buFontTx/>
              <a:buChar char="•"/>
              <a:defRPr sz="11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28" name="Text Placeholder 13"/>
          <p:cNvSpPr>
            <a:spLocks noGrp="1"/>
          </p:cNvSpPr>
          <p:nvPr>
            <p:ph type="body" sz="quarter" idx="30" hasCustomPrompt="1"/>
          </p:nvPr>
        </p:nvSpPr>
        <p:spPr>
          <a:xfrm>
            <a:off x="4039985" y="3767843"/>
            <a:ext cx="6010102"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19"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20" name="Picture 19">
            <a:extLst>
              <a:ext uri="{FF2B5EF4-FFF2-40B4-BE49-F238E27FC236}">
                <a16:creationId xmlns:a16="http://schemas.microsoft.com/office/drawing/2014/main" id="{B27D6DB1-06B5-4B06-9838-FB21CA40F330}"/>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292901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_Light">
    <p:spTree>
      <p:nvGrpSpPr>
        <p:cNvPr id="1" name=""/>
        <p:cNvGrpSpPr/>
        <p:nvPr/>
      </p:nvGrpSpPr>
      <p:grpSpPr>
        <a:xfrm>
          <a:off x="0" y="0"/>
          <a:ext cx="0" cy="0"/>
          <a:chOff x="0" y="0"/>
          <a:chExt cx="0" cy="0"/>
        </a:xfrm>
      </p:grpSpPr>
      <p:sp>
        <p:nvSpPr>
          <p:cNvPr id="32" name="Picture Placeholder 31"/>
          <p:cNvSpPr>
            <a:spLocks noGrp="1"/>
          </p:cNvSpPr>
          <p:nvPr>
            <p:ph type="pic" sz="quarter" idx="12"/>
          </p:nvPr>
        </p:nvSpPr>
        <p:spPr>
          <a:xfrm>
            <a:off x="0" y="0"/>
            <a:ext cx="12192000" cy="6858000"/>
          </a:xfrm>
          <a:prstGeom prst="rect">
            <a:avLst/>
          </a:prstGeom>
        </p:spPr>
        <p:txBody>
          <a:bodyPr/>
          <a:lstStyle>
            <a:lvl1pPr marL="0" indent="0">
              <a:buNone/>
              <a:defRPr sz="1800">
                <a:latin typeface="+mj-lt"/>
              </a:defRPr>
            </a:lvl1pPr>
          </a:lstStyle>
          <a:p>
            <a:endParaRPr lang="en-US"/>
          </a:p>
        </p:txBody>
      </p:sp>
      <p:sp>
        <p:nvSpPr>
          <p:cNvPr id="3" name="Subtitle 2"/>
          <p:cNvSpPr>
            <a:spLocks noGrp="1"/>
          </p:cNvSpPr>
          <p:nvPr>
            <p:ph type="subTitle" idx="1" hasCustomPrompt="1"/>
          </p:nvPr>
        </p:nvSpPr>
        <p:spPr>
          <a:xfrm>
            <a:off x="1828800" y="4308166"/>
            <a:ext cx="8534400" cy="299434"/>
          </a:xfrm>
          <a:prstGeom prst="rect">
            <a:avLst/>
          </a:prstGeom>
        </p:spPr>
        <p:txBody>
          <a:bodyPr anchor="ctr">
            <a:noAutofit/>
          </a:bodyPr>
          <a:lstStyle>
            <a:lvl1pPr marL="0" indent="0" algn="ctr">
              <a:buNone/>
              <a:defRPr sz="1800" i="0" spc="600">
                <a:solidFill>
                  <a:schemeClr val="tx1">
                    <a:lumMod val="75000"/>
                    <a:lumOff val="2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PRESENTATION TITLE</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10"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Roboto Light" panose="02000000000000000000" pitchFamily="2" charset="0"/>
                <a:ea typeface="Roboto Light" panose="02000000000000000000" pitchFamily="2" charset="0"/>
                <a:cs typeface="Futura"/>
              </a:rPr>
              <a:t>Tavant </a:t>
            </a:r>
            <a:r>
              <a:rPr lang="en-US" sz="500">
                <a:solidFill>
                  <a:schemeClr val="bg1">
                    <a:lumMod val="75000"/>
                  </a:schemeClr>
                </a:solidFill>
                <a:latin typeface="+mj-lt"/>
                <a:ea typeface="Roboto Light" panose="02000000000000000000" pitchFamily="2" charset="0"/>
                <a:cs typeface="Futura"/>
              </a:rPr>
              <a:t>Proprietary</a:t>
            </a:r>
            <a:r>
              <a:rPr lang="en-US" sz="500">
                <a:solidFill>
                  <a:schemeClr val="bg1">
                    <a:lumMod val="75000"/>
                  </a:schemeClr>
                </a:solidFill>
                <a:latin typeface="Roboto Light" panose="02000000000000000000" pitchFamily="2" charset="0"/>
                <a:ea typeface="Roboto Light" panose="02000000000000000000" pitchFamily="2" charset="0"/>
                <a:cs typeface="Futura"/>
              </a:rPr>
              <a:t> &amp; Confidential</a:t>
            </a:r>
            <a:endParaRPr sz="500">
              <a:solidFill>
                <a:schemeClr val="bg1">
                  <a:lumMod val="75000"/>
                </a:schemeClr>
              </a:solidFill>
              <a:latin typeface="Roboto Light" panose="02000000000000000000" pitchFamily="2" charset="0"/>
              <a:ea typeface="Roboto Light" panose="02000000000000000000" pitchFamily="2" charset="0"/>
              <a:cs typeface="Futura"/>
            </a:endParaRPr>
          </a:p>
        </p:txBody>
      </p:sp>
      <p:sp>
        <p:nvSpPr>
          <p:cNvPr id="28" name="Text Placeholder 27"/>
          <p:cNvSpPr>
            <a:spLocks noGrp="1"/>
          </p:cNvSpPr>
          <p:nvPr>
            <p:ph type="body" sz="quarter" idx="11" hasCustomPrompt="1"/>
          </p:nvPr>
        </p:nvSpPr>
        <p:spPr>
          <a:xfrm>
            <a:off x="914400" y="1847233"/>
            <a:ext cx="10363200" cy="548381"/>
          </a:xfrm>
          <a:prstGeom prst="rect">
            <a:avLst/>
          </a:prstGeom>
        </p:spPr>
        <p:txBody>
          <a:bodyPr>
            <a:noAutofit/>
          </a:bodyPr>
          <a:lstStyle>
            <a:lvl1pPr marL="0" indent="0" algn="ctr">
              <a:buNone/>
              <a:defRPr sz="2800" b="1" baseline="0">
                <a:solidFill>
                  <a:srgbClr val="FFA021"/>
                </a:solidFill>
                <a:latin typeface="+mj-lt"/>
              </a:defRPr>
            </a:lvl1pPr>
          </a:lstStyle>
          <a:p>
            <a:pPr lvl="0"/>
            <a:r>
              <a:rPr lang="en-US"/>
              <a:t>COMPANY NAME</a:t>
            </a:r>
          </a:p>
        </p:txBody>
      </p:sp>
      <p:pic>
        <p:nvPicPr>
          <p:cNvPr id="11" name="Picture 10">
            <a:extLst>
              <a:ext uri="{FF2B5EF4-FFF2-40B4-BE49-F238E27FC236}">
                <a16:creationId xmlns:a16="http://schemas.microsoft.com/office/drawing/2014/main" id="{3C19FB21-8FE1-4EDC-B475-9E6A82A03C33}"/>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42108591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Row_Icon and Content_White">
    <p:spTree>
      <p:nvGrpSpPr>
        <p:cNvPr id="1" name=""/>
        <p:cNvGrpSpPr/>
        <p:nvPr/>
      </p:nvGrpSpPr>
      <p:grpSpPr>
        <a:xfrm>
          <a:off x="0" y="0"/>
          <a:ext cx="0" cy="0"/>
          <a:chOff x="0" y="0"/>
          <a:chExt cx="0" cy="0"/>
        </a:xfrm>
      </p:grpSpPr>
      <p:sp>
        <p:nvSpPr>
          <p:cNvPr id="5" name="Oval 4"/>
          <p:cNvSpPr/>
          <p:nvPr userDrawn="1"/>
        </p:nvSpPr>
        <p:spPr>
          <a:xfrm>
            <a:off x="2553851" y="1024561"/>
            <a:ext cx="1202907" cy="120290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3"/>
          <p:cNvSpPr>
            <a:spLocks noGrp="1"/>
          </p:cNvSpPr>
          <p:nvPr>
            <p:ph sz="quarter" idx="26"/>
          </p:nvPr>
        </p:nvSpPr>
        <p:spPr>
          <a:xfrm>
            <a:off x="4153180" y="1514877"/>
            <a:ext cx="5896907" cy="881971"/>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6" name="Text Placeholder 13"/>
          <p:cNvSpPr>
            <a:spLocks noGrp="1"/>
          </p:cNvSpPr>
          <p:nvPr>
            <p:ph type="body" sz="quarter" idx="19" hasCustomPrompt="1"/>
          </p:nvPr>
        </p:nvSpPr>
        <p:spPr>
          <a:xfrm>
            <a:off x="4039985" y="1016248"/>
            <a:ext cx="6010102"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b="1" i="0" baseline="0">
                <a:solidFill>
                  <a:schemeClr val="tx1">
                    <a:lumMod val="75000"/>
                    <a:lumOff val="25000"/>
                  </a:schemeClr>
                </a:solidFill>
                <a:latin typeface="+mj-lt"/>
                <a:cs typeface="Arial" pitchFamily="34" charset="0"/>
              </a:defRPr>
            </a:lvl1pPr>
          </a:lstStyle>
          <a:p>
            <a:r>
              <a:rPr lang="en-US"/>
              <a:t>SLIDE HEADER GOES HERE</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4" name="Picture Placeholder 3"/>
          <p:cNvSpPr>
            <a:spLocks noGrp="1"/>
          </p:cNvSpPr>
          <p:nvPr>
            <p:ph type="pic" sz="quarter" idx="28" hasCustomPrompt="1"/>
          </p:nvPr>
        </p:nvSpPr>
        <p:spPr>
          <a:xfrm>
            <a:off x="2602737" y="1075994"/>
            <a:ext cx="1105135" cy="1100041"/>
          </a:xfrm>
          <a:prstGeom prst="ellipse">
            <a:avLst/>
          </a:prstGeom>
        </p:spPr>
        <p:txBody>
          <a:bodyPr anchor="ctr"/>
          <a:lstStyle>
            <a:lvl1pPr marL="0" indent="0" algn="ctr">
              <a:buNone/>
              <a:defRPr sz="1800">
                <a:latin typeface="Roboto Thin"/>
              </a:defRPr>
            </a:lvl1pPr>
          </a:lstStyle>
          <a:p>
            <a:r>
              <a:rPr lang="en-US"/>
              <a:t>ICON</a:t>
            </a:r>
          </a:p>
        </p:txBody>
      </p:sp>
      <p:sp>
        <p:nvSpPr>
          <p:cNvPr id="26" name="Oval 25"/>
          <p:cNvSpPr/>
          <p:nvPr userDrawn="1"/>
        </p:nvSpPr>
        <p:spPr>
          <a:xfrm>
            <a:off x="2553851" y="2911632"/>
            <a:ext cx="1202907" cy="120290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3"/>
          <p:cNvSpPr>
            <a:spLocks noGrp="1"/>
          </p:cNvSpPr>
          <p:nvPr>
            <p:ph sz="quarter" idx="29"/>
          </p:nvPr>
        </p:nvSpPr>
        <p:spPr>
          <a:xfrm>
            <a:off x="4153180" y="3401948"/>
            <a:ext cx="5896907" cy="881971"/>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28" name="Text Placeholder 13"/>
          <p:cNvSpPr>
            <a:spLocks noGrp="1"/>
          </p:cNvSpPr>
          <p:nvPr>
            <p:ph type="body" sz="quarter" idx="30" hasCustomPrompt="1"/>
          </p:nvPr>
        </p:nvSpPr>
        <p:spPr>
          <a:xfrm>
            <a:off x="4039985" y="2903319"/>
            <a:ext cx="6010102"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29" name="Picture Placeholder 3"/>
          <p:cNvSpPr>
            <a:spLocks noGrp="1"/>
          </p:cNvSpPr>
          <p:nvPr>
            <p:ph type="pic" sz="quarter" idx="31" hasCustomPrompt="1"/>
          </p:nvPr>
        </p:nvSpPr>
        <p:spPr>
          <a:xfrm>
            <a:off x="2602737" y="2963065"/>
            <a:ext cx="1105135" cy="1100041"/>
          </a:xfrm>
          <a:prstGeom prst="ellipse">
            <a:avLst/>
          </a:prstGeom>
        </p:spPr>
        <p:txBody>
          <a:bodyPr anchor="ctr"/>
          <a:lstStyle>
            <a:lvl1pPr marL="0" indent="0" algn="ctr">
              <a:buNone/>
              <a:defRPr sz="1800">
                <a:latin typeface="Roboto Thin"/>
              </a:defRPr>
            </a:lvl1pPr>
          </a:lstStyle>
          <a:p>
            <a:r>
              <a:rPr lang="en-US"/>
              <a:t>ICON</a:t>
            </a:r>
          </a:p>
        </p:txBody>
      </p:sp>
      <p:sp>
        <p:nvSpPr>
          <p:cNvPr id="39" name="Oval 38"/>
          <p:cNvSpPr/>
          <p:nvPr userDrawn="1"/>
        </p:nvSpPr>
        <p:spPr>
          <a:xfrm>
            <a:off x="2553851" y="4776366"/>
            <a:ext cx="1202907" cy="120290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ontent Placeholder 3"/>
          <p:cNvSpPr>
            <a:spLocks noGrp="1"/>
          </p:cNvSpPr>
          <p:nvPr>
            <p:ph sz="quarter" idx="32"/>
          </p:nvPr>
        </p:nvSpPr>
        <p:spPr>
          <a:xfrm>
            <a:off x="4153180" y="5266682"/>
            <a:ext cx="5896907" cy="881971"/>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41" name="Text Placeholder 13"/>
          <p:cNvSpPr>
            <a:spLocks noGrp="1"/>
          </p:cNvSpPr>
          <p:nvPr>
            <p:ph type="body" sz="quarter" idx="33" hasCustomPrompt="1"/>
          </p:nvPr>
        </p:nvSpPr>
        <p:spPr>
          <a:xfrm>
            <a:off x="4039985" y="4768053"/>
            <a:ext cx="6010102"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42" name="Picture Placeholder 3"/>
          <p:cNvSpPr>
            <a:spLocks noGrp="1"/>
          </p:cNvSpPr>
          <p:nvPr>
            <p:ph type="pic" sz="quarter" idx="34" hasCustomPrompt="1"/>
          </p:nvPr>
        </p:nvSpPr>
        <p:spPr>
          <a:xfrm>
            <a:off x="2602737" y="4827799"/>
            <a:ext cx="1105135" cy="1100041"/>
          </a:xfrm>
          <a:prstGeom prst="ellipse">
            <a:avLst/>
          </a:prstGeom>
        </p:spPr>
        <p:txBody>
          <a:bodyPr anchor="ctr"/>
          <a:lstStyle>
            <a:lvl1pPr marL="0" indent="0" algn="ctr">
              <a:buNone/>
              <a:defRPr sz="1800">
                <a:latin typeface="Roboto Thin"/>
              </a:defRPr>
            </a:lvl1pPr>
          </a:lstStyle>
          <a:p>
            <a:r>
              <a:rPr lang="en-US"/>
              <a:t>ICON</a:t>
            </a:r>
          </a:p>
        </p:txBody>
      </p:sp>
      <p:sp>
        <p:nvSpPr>
          <p:cNvPr id="20"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21" name="Picture 20">
            <a:extLst>
              <a:ext uri="{FF2B5EF4-FFF2-40B4-BE49-F238E27FC236}">
                <a16:creationId xmlns:a16="http://schemas.microsoft.com/office/drawing/2014/main" id="{503B9EAC-8BFA-45A1-A1FC-D0F6DD50A0EC}"/>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1141741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Row_Icon and Content_Grey">
    <p:spTree>
      <p:nvGrpSpPr>
        <p:cNvPr id="1" name=""/>
        <p:cNvGrpSpPr/>
        <p:nvPr/>
      </p:nvGrpSpPr>
      <p:grpSpPr>
        <a:xfrm>
          <a:off x="0" y="0"/>
          <a:ext cx="0" cy="0"/>
          <a:chOff x="0" y="0"/>
          <a:chExt cx="0" cy="0"/>
        </a:xfrm>
      </p:grpSpPr>
      <p:sp>
        <p:nvSpPr>
          <p:cNvPr id="20" name="Rectangle 19"/>
          <p:cNvSpPr/>
          <p:nvPr userDrawn="1"/>
        </p:nvSpPr>
        <p:spPr>
          <a:xfrm>
            <a:off x="0" y="1"/>
            <a:ext cx="12192000" cy="62361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Oval 4"/>
          <p:cNvSpPr/>
          <p:nvPr userDrawn="1"/>
        </p:nvSpPr>
        <p:spPr>
          <a:xfrm>
            <a:off x="2553851" y="1024561"/>
            <a:ext cx="1202907" cy="1202907"/>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3"/>
          <p:cNvSpPr>
            <a:spLocks noGrp="1"/>
          </p:cNvSpPr>
          <p:nvPr>
            <p:ph sz="quarter" idx="26"/>
          </p:nvPr>
        </p:nvSpPr>
        <p:spPr>
          <a:xfrm>
            <a:off x="4153180" y="1514877"/>
            <a:ext cx="5896907" cy="881971"/>
          </a:xfrm>
          <a:prstGeom prst="rect">
            <a:avLst/>
          </a:prstGeom>
        </p:spPr>
        <p:txBody>
          <a:bodyPr/>
          <a:lstStyle>
            <a:lvl1pPr marL="274320" indent="-274320">
              <a:buClr>
                <a:srgbClr val="FF8909"/>
              </a:buClr>
              <a:buFontTx/>
              <a:buChar char="&gt;"/>
              <a:defRPr sz="1400">
                <a:solidFill>
                  <a:schemeClr val="bg1"/>
                </a:solidFill>
                <a:latin typeface="+mj-lt"/>
                <a:ea typeface="Roboto" pitchFamily="2" charset="0"/>
                <a:cs typeface="Roboto" pitchFamily="2" charset="0"/>
              </a:defRPr>
            </a:lvl1pPr>
            <a:lvl2pPr marL="457200" indent="-182880">
              <a:buClr>
                <a:srgbClr val="FF8909"/>
              </a:buClr>
              <a:defRPr sz="1200">
                <a:solidFill>
                  <a:schemeClr val="bg1"/>
                </a:solidFill>
                <a:latin typeface="+mj-lt"/>
                <a:ea typeface="Roboto" pitchFamily="2" charset="0"/>
                <a:cs typeface="Roboto" pitchFamily="2" charset="0"/>
              </a:defRPr>
            </a:lvl2pPr>
            <a:lvl3pPr marL="731520" indent="-182880">
              <a:buClr>
                <a:srgbClr val="FF8909"/>
              </a:buClr>
              <a:buFontTx/>
              <a:buChar char="•"/>
              <a:defRPr sz="11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6" name="Text Placeholder 13"/>
          <p:cNvSpPr>
            <a:spLocks noGrp="1"/>
          </p:cNvSpPr>
          <p:nvPr>
            <p:ph type="body" sz="quarter" idx="19" hasCustomPrompt="1"/>
          </p:nvPr>
        </p:nvSpPr>
        <p:spPr>
          <a:xfrm>
            <a:off x="4039985" y="1016248"/>
            <a:ext cx="6010102"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b="1" i="0" baseline="0">
                <a:solidFill>
                  <a:schemeClr val="bg1"/>
                </a:solidFill>
                <a:latin typeface="+mj-lt"/>
                <a:cs typeface="Arial" pitchFamily="34" charset="0"/>
              </a:defRPr>
            </a:lvl1pPr>
          </a:lstStyle>
          <a:p>
            <a:r>
              <a:rPr lang="en-US"/>
              <a:t>SLIDE HEADER GOES HERE</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4" name="Picture Placeholder 3"/>
          <p:cNvSpPr>
            <a:spLocks noGrp="1"/>
          </p:cNvSpPr>
          <p:nvPr>
            <p:ph type="pic" sz="quarter" idx="28" hasCustomPrompt="1"/>
          </p:nvPr>
        </p:nvSpPr>
        <p:spPr>
          <a:xfrm>
            <a:off x="2602737" y="1075994"/>
            <a:ext cx="1105135" cy="1100041"/>
          </a:xfrm>
          <a:prstGeom prst="ellipse">
            <a:avLst/>
          </a:prstGeom>
        </p:spPr>
        <p:txBody>
          <a:bodyPr anchor="ctr"/>
          <a:lstStyle>
            <a:lvl1pPr marL="0" indent="0" algn="ctr">
              <a:buNone/>
              <a:defRPr sz="1800">
                <a:latin typeface="Roboto Thin"/>
              </a:defRPr>
            </a:lvl1pPr>
          </a:lstStyle>
          <a:p>
            <a:r>
              <a:rPr lang="en-US"/>
              <a:t>ICON</a:t>
            </a:r>
          </a:p>
        </p:txBody>
      </p:sp>
      <p:sp>
        <p:nvSpPr>
          <p:cNvPr id="26" name="Oval 25"/>
          <p:cNvSpPr/>
          <p:nvPr userDrawn="1"/>
        </p:nvSpPr>
        <p:spPr>
          <a:xfrm>
            <a:off x="2553851" y="2911632"/>
            <a:ext cx="1202907" cy="1202907"/>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3"/>
          <p:cNvSpPr>
            <a:spLocks noGrp="1"/>
          </p:cNvSpPr>
          <p:nvPr>
            <p:ph sz="quarter" idx="29"/>
          </p:nvPr>
        </p:nvSpPr>
        <p:spPr>
          <a:xfrm>
            <a:off x="4153180" y="3401948"/>
            <a:ext cx="5896907" cy="881971"/>
          </a:xfrm>
          <a:prstGeom prst="rect">
            <a:avLst/>
          </a:prstGeom>
        </p:spPr>
        <p:txBody>
          <a:bodyPr/>
          <a:lstStyle>
            <a:lvl1pPr marL="274320" indent="-274320">
              <a:buClr>
                <a:srgbClr val="FF8909"/>
              </a:buClr>
              <a:buFontTx/>
              <a:buChar char="&gt;"/>
              <a:defRPr sz="1400">
                <a:solidFill>
                  <a:schemeClr val="bg1"/>
                </a:solidFill>
                <a:latin typeface="+mj-lt"/>
                <a:ea typeface="Roboto" pitchFamily="2" charset="0"/>
                <a:cs typeface="Roboto" pitchFamily="2" charset="0"/>
              </a:defRPr>
            </a:lvl1pPr>
            <a:lvl2pPr marL="457200" indent="-182880">
              <a:buClr>
                <a:srgbClr val="FF8909"/>
              </a:buClr>
              <a:defRPr sz="1200">
                <a:solidFill>
                  <a:schemeClr val="bg1"/>
                </a:solidFill>
                <a:latin typeface="+mj-lt"/>
                <a:ea typeface="Roboto" pitchFamily="2" charset="0"/>
                <a:cs typeface="Roboto" pitchFamily="2" charset="0"/>
              </a:defRPr>
            </a:lvl2pPr>
            <a:lvl3pPr marL="731520" indent="-182880">
              <a:buClr>
                <a:srgbClr val="FF8909"/>
              </a:buClr>
              <a:buFontTx/>
              <a:buChar char="•"/>
              <a:defRPr sz="11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28" name="Text Placeholder 13"/>
          <p:cNvSpPr>
            <a:spLocks noGrp="1"/>
          </p:cNvSpPr>
          <p:nvPr>
            <p:ph type="body" sz="quarter" idx="30" hasCustomPrompt="1"/>
          </p:nvPr>
        </p:nvSpPr>
        <p:spPr>
          <a:xfrm>
            <a:off x="4039985" y="2903319"/>
            <a:ext cx="6010102"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29" name="Picture Placeholder 3"/>
          <p:cNvSpPr>
            <a:spLocks noGrp="1"/>
          </p:cNvSpPr>
          <p:nvPr>
            <p:ph type="pic" sz="quarter" idx="31" hasCustomPrompt="1"/>
          </p:nvPr>
        </p:nvSpPr>
        <p:spPr>
          <a:xfrm>
            <a:off x="2602737" y="2963065"/>
            <a:ext cx="1105135" cy="1100041"/>
          </a:xfrm>
          <a:prstGeom prst="ellipse">
            <a:avLst/>
          </a:prstGeom>
        </p:spPr>
        <p:txBody>
          <a:bodyPr anchor="ctr"/>
          <a:lstStyle>
            <a:lvl1pPr marL="0" indent="0" algn="ctr">
              <a:buNone/>
              <a:defRPr sz="1800">
                <a:latin typeface="Roboto Thin"/>
              </a:defRPr>
            </a:lvl1pPr>
          </a:lstStyle>
          <a:p>
            <a:r>
              <a:rPr lang="en-US"/>
              <a:t>ICON</a:t>
            </a:r>
          </a:p>
        </p:txBody>
      </p:sp>
      <p:sp>
        <p:nvSpPr>
          <p:cNvPr id="39" name="Oval 38"/>
          <p:cNvSpPr/>
          <p:nvPr userDrawn="1"/>
        </p:nvSpPr>
        <p:spPr>
          <a:xfrm>
            <a:off x="2553851" y="4776366"/>
            <a:ext cx="1202907" cy="1202907"/>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ontent Placeholder 3"/>
          <p:cNvSpPr>
            <a:spLocks noGrp="1"/>
          </p:cNvSpPr>
          <p:nvPr>
            <p:ph sz="quarter" idx="32"/>
          </p:nvPr>
        </p:nvSpPr>
        <p:spPr>
          <a:xfrm>
            <a:off x="4153180" y="5266682"/>
            <a:ext cx="5896907" cy="881971"/>
          </a:xfrm>
          <a:prstGeom prst="rect">
            <a:avLst/>
          </a:prstGeom>
        </p:spPr>
        <p:txBody>
          <a:bodyPr/>
          <a:lstStyle>
            <a:lvl1pPr marL="274320" indent="-274320">
              <a:buClr>
                <a:srgbClr val="FF8909"/>
              </a:buClr>
              <a:buFontTx/>
              <a:buChar char="&gt;"/>
              <a:defRPr sz="1400">
                <a:solidFill>
                  <a:schemeClr val="bg1"/>
                </a:solidFill>
                <a:latin typeface="+mj-lt"/>
                <a:ea typeface="Roboto" pitchFamily="2" charset="0"/>
                <a:cs typeface="Roboto" pitchFamily="2" charset="0"/>
              </a:defRPr>
            </a:lvl1pPr>
            <a:lvl2pPr marL="457200" indent="-182880">
              <a:buClr>
                <a:srgbClr val="FF8909"/>
              </a:buClr>
              <a:defRPr sz="1200">
                <a:solidFill>
                  <a:schemeClr val="bg1"/>
                </a:solidFill>
                <a:latin typeface="+mj-lt"/>
                <a:ea typeface="Roboto" pitchFamily="2" charset="0"/>
                <a:cs typeface="Roboto" pitchFamily="2" charset="0"/>
              </a:defRPr>
            </a:lvl2pPr>
            <a:lvl3pPr marL="731520" indent="-182880">
              <a:buClr>
                <a:srgbClr val="FF8909"/>
              </a:buClr>
              <a:buFontTx/>
              <a:buChar char="•"/>
              <a:defRPr sz="11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41" name="Text Placeholder 13"/>
          <p:cNvSpPr>
            <a:spLocks noGrp="1"/>
          </p:cNvSpPr>
          <p:nvPr>
            <p:ph type="body" sz="quarter" idx="33" hasCustomPrompt="1"/>
          </p:nvPr>
        </p:nvSpPr>
        <p:spPr>
          <a:xfrm>
            <a:off x="4039985" y="4768053"/>
            <a:ext cx="6010102"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42" name="Picture Placeholder 3"/>
          <p:cNvSpPr>
            <a:spLocks noGrp="1"/>
          </p:cNvSpPr>
          <p:nvPr>
            <p:ph type="pic" sz="quarter" idx="34" hasCustomPrompt="1"/>
          </p:nvPr>
        </p:nvSpPr>
        <p:spPr>
          <a:xfrm>
            <a:off x="2602737" y="4827799"/>
            <a:ext cx="1105135" cy="1100041"/>
          </a:xfrm>
          <a:prstGeom prst="ellipse">
            <a:avLst/>
          </a:prstGeom>
        </p:spPr>
        <p:txBody>
          <a:bodyPr anchor="ctr"/>
          <a:lstStyle>
            <a:lvl1pPr marL="0" indent="0" algn="ctr">
              <a:buNone/>
              <a:defRPr sz="1800">
                <a:latin typeface="Roboto Thin"/>
              </a:defRPr>
            </a:lvl1pPr>
          </a:lstStyle>
          <a:p>
            <a:r>
              <a:rPr lang="en-US"/>
              <a:t>ICON</a:t>
            </a:r>
          </a:p>
        </p:txBody>
      </p:sp>
      <p:sp>
        <p:nvSpPr>
          <p:cNvPr id="21"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22" name="Picture 21">
            <a:extLst>
              <a:ext uri="{FF2B5EF4-FFF2-40B4-BE49-F238E27FC236}">
                <a16:creationId xmlns:a16="http://schemas.microsoft.com/office/drawing/2014/main" id="{CB83A8A0-DAAD-47BB-A1AD-97DB5491CA68}"/>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7529165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Row_Icon, Content, Graphic_White">
    <p:spTree>
      <p:nvGrpSpPr>
        <p:cNvPr id="1" name=""/>
        <p:cNvGrpSpPr/>
        <p:nvPr/>
      </p:nvGrpSpPr>
      <p:grpSpPr>
        <a:xfrm>
          <a:off x="0" y="0"/>
          <a:ext cx="0" cy="0"/>
          <a:chOff x="0" y="0"/>
          <a:chExt cx="0" cy="0"/>
        </a:xfrm>
      </p:grpSpPr>
      <p:sp>
        <p:nvSpPr>
          <p:cNvPr id="21" name="Content Placeholder 2"/>
          <p:cNvSpPr>
            <a:spLocks noGrp="1"/>
          </p:cNvSpPr>
          <p:nvPr>
            <p:ph sz="quarter" idx="10" hasCustomPrompt="1"/>
          </p:nvPr>
        </p:nvSpPr>
        <p:spPr>
          <a:xfrm>
            <a:off x="6870498" y="1016249"/>
            <a:ext cx="5167533" cy="5154198"/>
          </a:xfrm>
          <a:prstGeom prst="rect">
            <a:avLst/>
          </a:prstGeom>
        </p:spPr>
        <p:txBody>
          <a:bodyPr/>
          <a:lstStyle>
            <a:lvl1pPr marL="0" indent="0" algn="just">
              <a:buNone/>
              <a:defRPr lang="en-US" sz="1400" b="0" kern="1200" baseline="0" dirty="0">
                <a:solidFill>
                  <a:schemeClr val="tx1">
                    <a:lumMod val="75000"/>
                    <a:lumOff val="25000"/>
                  </a:schemeClr>
                </a:solidFill>
                <a:latin typeface="+mj-lt"/>
                <a:ea typeface="+mn-ea"/>
                <a:cs typeface="+mn-cs"/>
              </a:defRPr>
            </a:lvl1pPr>
          </a:lstStyle>
          <a:p>
            <a:pPr marL="0" lvl="0" indent="0" algn="ctr" defTabSz="914400" rtl="0" eaLnBrk="1" latinLnBrk="0" hangingPunct="1">
              <a:spcBef>
                <a:spcPct val="20000"/>
              </a:spcBef>
              <a:buFont typeface="Arial" pitchFamily="34" charset="0"/>
              <a:buNone/>
            </a:pPr>
            <a:r>
              <a:rPr lang="en-US"/>
              <a:t>GRAPHIC PLACE HOLDER</a:t>
            </a:r>
          </a:p>
        </p:txBody>
      </p:sp>
      <p:sp>
        <p:nvSpPr>
          <p:cNvPr id="5" name="Oval 4"/>
          <p:cNvSpPr/>
          <p:nvPr userDrawn="1"/>
        </p:nvSpPr>
        <p:spPr>
          <a:xfrm>
            <a:off x="362370" y="1024561"/>
            <a:ext cx="1202907" cy="120290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3"/>
          <p:cNvSpPr>
            <a:spLocks noGrp="1"/>
          </p:cNvSpPr>
          <p:nvPr>
            <p:ph sz="quarter" idx="26"/>
          </p:nvPr>
        </p:nvSpPr>
        <p:spPr>
          <a:xfrm>
            <a:off x="1961700" y="1514877"/>
            <a:ext cx="4796548" cy="881971"/>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6" name="Text Placeholder 13"/>
          <p:cNvSpPr>
            <a:spLocks noGrp="1"/>
          </p:cNvSpPr>
          <p:nvPr>
            <p:ph type="body" sz="quarter" idx="19" hasCustomPrompt="1"/>
          </p:nvPr>
        </p:nvSpPr>
        <p:spPr>
          <a:xfrm>
            <a:off x="1848504" y="1016248"/>
            <a:ext cx="4888621"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b="1" i="0" baseline="0">
                <a:solidFill>
                  <a:schemeClr val="tx1">
                    <a:lumMod val="75000"/>
                    <a:lumOff val="25000"/>
                  </a:schemeClr>
                </a:solidFill>
                <a:latin typeface="+mj-lt"/>
                <a:cs typeface="Arial" pitchFamily="34" charset="0"/>
              </a:defRPr>
            </a:lvl1pPr>
          </a:lstStyle>
          <a:p>
            <a:r>
              <a:rPr lang="en-US"/>
              <a:t>SLIDE HEADER GOES HERE</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4" name="Picture Placeholder 3"/>
          <p:cNvSpPr>
            <a:spLocks noGrp="1"/>
          </p:cNvSpPr>
          <p:nvPr>
            <p:ph type="pic" sz="quarter" idx="28" hasCustomPrompt="1"/>
          </p:nvPr>
        </p:nvSpPr>
        <p:spPr>
          <a:xfrm>
            <a:off x="411256" y="1075994"/>
            <a:ext cx="1105135" cy="1100041"/>
          </a:xfrm>
          <a:prstGeom prst="ellipse">
            <a:avLst/>
          </a:prstGeom>
        </p:spPr>
        <p:txBody>
          <a:bodyPr anchor="ctr"/>
          <a:lstStyle>
            <a:lvl1pPr marL="0" indent="0" algn="ctr">
              <a:buNone/>
              <a:defRPr sz="1800">
                <a:latin typeface="Roboto Thin"/>
              </a:defRPr>
            </a:lvl1pPr>
          </a:lstStyle>
          <a:p>
            <a:r>
              <a:rPr lang="en-US"/>
              <a:t>ICON</a:t>
            </a:r>
          </a:p>
        </p:txBody>
      </p:sp>
      <p:sp>
        <p:nvSpPr>
          <p:cNvPr id="26" name="Oval 25"/>
          <p:cNvSpPr/>
          <p:nvPr userDrawn="1"/>
        </p:nvSpPr>
        <p:spPr>
          <a:xfrm>
            <a:off x="362370" y="2911632"/>
            <a:ext cx="1202907" cy="120290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3"/>
          <p:cNvSpPr>
            <a:spLocks noGrp="1"/>
          </p:cNvSpPr>
          <p:nvPr>
            <p:ph sz="quarter" idx="29"/>
          </p:nvPr>
        </p:nvSpPr>
        <p:spPr>
          <a:xfrm>
            <a:off x="1961700" y="3401948"/>
            <a:ext cx="4796548" cy="881971"/>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28" name="Text Placeholder 13"/>
          <p:cNvSpPr>
            <a:spLocks noGrp="1"/>
          </p:cNvSpPr>
          <p:nvPr>
            <p:ph type="body" sz="quarter" idx="30" hasCustomPrompt="1"/>
          </p:nvPr>
        </p:nvSpPr>
        <p:spPr>
          <a:xfrm>
            <a:off x="1848504" y="2903319"/>
            <a:ext cx="4888621"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29" name="Picture Placeholder 3"/>
          <p:cNvSpPr>
            <a:spLocks noGrp="1"/>
          </p:cNvSpPr>
          <p:nvPr>
            <p:ph type="pic" sz="quarter" idx="31" hasCustomPrompt="1"/>
          </p:nvPr>
        </p:nvSpPr>
        <p:spPr>
          <a:xfrm>
            <a:off x="411256" y="2963065"/>
            <a:ext cx="1105135" cy="1100041"/>
          </a:xfrm>
          <a:prstGeom prst="ellipse">
            <a:avLst/>
          </a:prstGeom>
        </p:spPr>
        <p:txBody>
          <a:bodyPr anchor="ctr"/>
          <a:lstStyle>
            <a:lvl1pPr marL="0" indent="0" algn="ctr">
              <a:buNone/>
              <a:defRPr sz="1800">
                <a:latin typeface="Roboto Thin"/>
              </a:defRPr>
            </a:lvl1pPr>
          </a:lstStyle>
          <a:p>
            <a:r>
              <a:rPr lang="en-US"/>
              <a:t>ICON</a:t>
            </a:r>
          </a:p>
        </p:txBody>
      </p:sp>
      <p:sp>
        <p:nvSpPr>
          <p:cNvPr id="39" name="Oval 38"/>
          <p:cNvSpPr/>
          <p:nvPr userDrawn="1"/>
        </p:nvSpPr>
        <p:spPr>
          <a:xfrm>
            <a:off x="362370" y="4776366"/>
            <a:ext cx="1202907" cy="120290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ontent Placeholder 3"/>
          <p:cNvSpPr>
            <a:spLocks noGrp="1"/>
          </p:cNvSpPr>
          <p:nvPr>
            <p:ph sz="quarter" idx="32"/>
          </p:nvPr>
        </p:nvSpPr>
        <p:spPr>
          <a:xfrm>
            <a:off x="1961700" y="5266682"/>
            <a:ext cx="4796548" cy="881971"/>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41" name="Text Placeholder 13"/>
          <p:cNvSpPr>
            <a:spLocks noGrp="1"/>
          </p:cNvSpPr>
          <p:nvPr>
            <p:ph type="body" sz="quarter" idx="33" hasCustomPrompt="1"/>
          </p:nvPr>
        </p:nvSpPr>
        <p:spPr>
          <a:xfrm>
            <a:off x="1848504" y="4768053"/>
            <a:ext cx="4888621"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42" name="Picture Placeholder 3"/>
          <p:cNvSpPr>
            <a:spLocks noGrp="1"/>
          </p:cNvSpPr>
          <p:nvPr>
            <p:ph type="pic" sz="quarter" idx="34" hasCustomPrompt="1"/>
          </p:nvPr>
        </p:nvSpPr>
        <p:spPr>
          <a:xfrm>
            <a:off x="411256" y="4827799"/>
            <a:ext cx="1105135" cy="1100041"/>
          </a:xfrm>
          <a:prstGeom prst="ellipse">
            <a:avLst/>
          </a:prstGeom>
        </p:spPr>
        <p:txBody>
          <a:bodyPr anchor="ctr"/>
          <a:lstStyle>
            <a:lvl1pPr marL="0" indent="0" algn="ctr">
              <a:buNone/>
              <a:defRPr sz="1800">
                <a:latin typeface="Roboto Thin"/>
              </a:defRPr>
            </a:lvl1pPr>
          </a:lstStyle>
          <a:p>
            <a:r>
              <a:rPr lang="en-US"/>
              <a:t>ICON</a:t>
            </a:r>
          </a:p>
        </p:txBody>
      </p:sp>
      <p:sp>
        <p:nvSpPr>
          <p:cNvPr id="22"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23" name="Picture 22">
            <a:extLst>
              <a:ext uri="{FF2B5EF4-FFF2-40B4-BE49-F238E27FC236}">
                <a16:creationId xmlns:a16="http://schemas.microsoft.com/office/drawing/2014/main" id="{610A05D0-BEDD-4695-BC2C-F2E15091A08A}"/>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35679779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Row_Icon, Content, Graphic_Grey">
    <p:spTree>
      <p:nvGrpSpPr>
        <p:cNvPr id="1" name=""/>
        <p:cNvGrpSpPr/>
        <p:nvPr/>
      </p:nvGrpSpPr>
      <p:grpSpPr>
        <a:xfrm>
          <a:off x="0" y="0"/>
          <a:ext cx="0" cy="0"/>
          <a:chOff x="0" y="0"/>
          <a:chExt cx="0" cy="0"/>
        </a:xfrm>
      </p:grpSpPr>
      <p:sp>
        <p:nvSpPr>
          <p:cNvPr id="22" name="Rectangle 21"/>
          <p:cNvSpPr/>
          <p:nvPr userDrawn="1"/>
        </p:nvSpPr>
        <p:spPr>
          <a:xfrm>
            <a:off x="0" y="1"/>
            <a:ext cx="12192000" cy="62361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Content Placeholder 2"/>
          <p:cNvSpPr>
            <a:spLocks noGrp="1"/>
          </p:cNvSpPr>
          <p:nvPr>
            <p:ph sz="quarter" idx="10" hasCustomPrompt="1"/>
          </p:nvPr>
        </p:nvSpPr>
        <p:spPr>
          <a:xfrm>
            <a:off x="6870498" y="1016249"/>
            <a:ext cx="5321502" cy="5154198"/>
          </a:xfrm>
          <a:prstGeom prst="rect">
            <a:avLst/>
          </a:prstGeom>
        </p:spPr>
        <p:txBody>
          <a:bodyPr/>
          <a:lstStyle>
            <a:lvl1pPr marL="0" indent="0" algn="l">
              <a:buNone/>
              <a:defRPr sz="1400" b="0" baseline="0">
                <a:solidFill>
                  <a:schemeClr val="bg1"/>
                </a:solidFill>
                <a:latin typeface="+mj-lt"/>
              </a:defRPr>
            </a:lvl1pPr>
          </a:lstStyle>
          <a:p>
            <a:pPr lvl="0"/>
            <a:r>
              <a:rPr lang="en-US"/>
              <a:t>GRAPHIC PLACE HOLDER</a:t>
            </a:r>
          </a:p>
        </p:txBody>
      </p:sp>
      <p:sp>
        <p:nvSpPr>
          <p:cNvPr id="5" name="Oval 4"/>
          <p:cNvSpPr/>
          <p:nvPr userDrawn="1"/>
        </p:nvSpPr>
        <p:spPr>
          <a:xfrm>
            <a:off x="362370" y="1024561"/>
            <a:ext cx="1202907" cy="1202907"/>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3"/>
          <p:cNvSpPr>
            <a:spLocks noGrp="1"/>
          </p:cNvSpPr>
          <p:nvPr>
            <p:ph sz="quarter" idx="26"/>
          </p:nvPr>
        </p:nvSpPr>
        <p:spPr>
          <a:xfrm>
            <a:off x="1961700" y="1514877"/>
            <a:ext cx="4796548" cy="881971"/>
          </a:xfrm>
          <a:prstGeom prst="rect">
            <a:avLst/>
          </a:prstGeom>
        </p:spPr>
        <p:txBody>
          <a:bodyPr/>
          <a:lstStyle>
            <a:lvl1pPr marL="274320" indent="-274320">
              <a:buClr>
                <a:srgbClr val="FF8909"/>
              </a:buClr>
              <a:buFontTx/>
              <a:buChar char="&gt;"/>
              <a:defRPr sz="1400">
                <a:solidFill>
                  <a:schemeClr val="bg1"/>
                </a:solidFill>
                <a:latin typeface="+mj-lt"/>
                <a:ea typeface="Roboto" pitchFamily="2" charset="0"/>
                <a:cs typeface="Roboto" pitchFamily="2" charset="0"/>
              </a:defRPr>
            </a:lvl1pPr>
            <a:lvl2pPr marL="457200" indent="-182880">
              <a:buClr>
                <a:srgbClr val="FF8909"/>
              </a:buClr>
              <a:defRPr sz="1200">
                <a:solidFill>
                  <a:schemeClr val="bg1"/>
                </a:solidFill>
                <a:latin typeface="+mj-lt"/>
                <a:ea typeface="Roboto" pitchFamily="2" charset="0"/>
                <a:cs typeface="Roboto" pitchFamily="2" charset="0"/>
              </a:defRPr>
            </a:lvl2pPr>
            <a:lvl3pPr marL="731520" indent="-182880">
              <a:buClr>
                <a:srgbClr val="FF8909"/>
              </a:buClr>
              <a:buFontTx/>
              <a:buChar char="•"/>
              <a:defRPr sz="11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6" name="Text Placeholder 13"/>
          <p:cNvSpPr>
            <a:spLocks noGrp="1"/>
          </p:cNvSpPr>
          <p:nvPr>
            <p:ph type="body" sz="quarter" idx="19" hasCustomPrompt="1"/>
          </p:nvPr>
        </p:nvSpPr>
        <p:spPr>
          <a:xfrm>
            <a:off x="1848504" y="1016248"/>
            <a:ext cx="4888621"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b="1" i="0" baseline="0">
                <a:solidFill>
                  <a:schemeClr val="bg1"/>
                </a:solidFill>
                <a:latin typeface="+mj-lt"/>
                <a:cs typeface="Arial" pitchFamily="34" charset="0"/>
              </a:defRPr>
            </a:lvl1pPr>
          </a:lstStyle>
          <a:p>
            <a:r>
              <a:rPr lang="en-US"/>
              <a:t>SLIDE HEADER GOES HERE</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4" name="Picture Placeholder 3"/>
          <p:cNvSpPr>
            <a:spLocks noGrp="1"/>
          </p:cNvSpPr>
          <p:nvPr>
            <p:ph type="pic" sz="quarter" idx="28" hasCustomPrompt="1"/>
          </p:nvPr>
        </p:nvSpPr>
        <p:spPr>
          <a:xfrm>
            <a:off x="411256" y="1075994"/>
            <a:ext cx="1105135" cy="1100041"/>
          </a:xfrm>
          <a:prstGeom prst="ellipse">
            <a:avLst/>
          </a:prstGeom>
        </p:spPr>
        <p:txBody>
          <a:bodyPr anchor="ctr"/>
          <a:lstStyle>
            <a:lvl1pPr marL="0" indent="0" algn="ctr">
              <a:buNone/>
              <a:defRPr sz="1800">
                <a:latin typeface="Roboto Thin"/>
              </a:defRPr>
            </a:lvl1pPr>
          </a:lstStyle>
          <a:p>
            <a:r>
              <a:rPr lang="en-US"/>
              <a:t>ICON</a:t>
            </a:r>
          </a:p>
        </p:txBody>
      </p:sp>
      <p:sp>
        <p:nvSpPr>
          <p:cNvPr id="26" name="Oval 25"/>
          <p:cNvSpPr/>
          <p:nvPr userDrawn="1"/>
        </p:nvSpPr>
        <p:spPr>
          <a:xfrm>
            <a:off x="362370" y="2911632"/>
            <a:ext cx="1202907" cy="1202907"/>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3"/>
          <p:cNvSpPr>
            <a:spLocks noGrp="1"/>
          </p:cNvSpPr>
          <p:nvPr>
            <p:ph sz="quarter" idx="29"/>
          </p:nvPr>
        </p:nvSpPr>
        <p:spPr>
          <a:xfrm>
            <a:off x="1961700" y="3401948"/>
            <a:ext cx="4796548" cy="881971"/>
          </a:xfrm>
          <a:prstGeom prst="rect">
            <a:avLst/>
          </a:prstGeom>
        </p:spPr>
        <p:txBody>
          <a:bodyPr/>
          <a:lstStyle>
            <a:lvl1pPr marL="274320" indent="-274320">
              <a:buClr>
                <a:srgbClr val="FF8909"/>
              </a:buClr>
              <a:buFontTx/>
              <a:buChar char="&gt;"/>
              <a:defRPr sz="1400">
                <a:solidFill>
                  <a:schemeClr val="bg1"/>
                </a:solidFill>
                <a:latin typeface="+mj-lt"/>
                <a:ea typeface="Roboto" pitchFamily="2" charset="0"/>
                <a:cs typeface="Roboto" pitchFamily="2" charset="0"/>
              </a:defRPr>
            </a:lvl1pPr>
            <a:lvl2pPr marL="457200" indent="-182880">
              <a:buClr>
                <a:srgbClr val="FF8909"/>
              </a:buClr>
              <a:defRPr sz="1200">
                <a:solidFill>
                  <a:schemeClr val="bg1"/>
                </a:solidFill>
                <a:latin typeface="+mj-lt"/>
                <a:ea typeface="Roboto" pitchFamily="2" charset="0"/>
                <a:cs typeface="Roboto" pitchFamily="2" charset="0"/>
              </a:defRPr>
            </a:lvl2pPr>
            <a:lvl3pPr marL="731520" indent="-182880">
              <a:buClr>
                <a:srgbClr val="FF8909"/>
              </a:buClr>
              <a:buFontTx/>
              <a:buChar char="•"/>
              <a:defRPr sz="11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28" name="Text Placeholder 13"/>
          <p:cNvSpPr>
            <a:spLocks noGrp="1"/>
          </p:cNvSpPr>
          <p:nvPr>
            <p:ph type="body" sz="quarter" idx="30" hasCustomPrompt="1"/>
          </p:nvPr>
        </p:nvSpPr>
        <p:spPr>
          <a:xfrm>
            <a:off x="1848504" y="2903319"/>
            <a:ext cx="4888621"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29" name="Picture Placeholder 3"/>
          <p:cNvSpPr>
            <a:spLocks noGrp="1"/>
          </p:cNvSpPr>
          <p:nvPr>
            <p:ph type="pic" sz="quarter" idx="31" hasCustomPrompt="1"/>
          </p:nvPr>
        </p:nvSpPr>
        <p:spPr>
          <a:xfrm>
            <a:off x="411256" y="2963065"/>
            <a:ext cx="1105135" cy="1100041"/>
          </a:xfrm>
          <a:prstGeom prst="ellipse">
            <a:avLst/>
          </a:prstGeom>
        </p:spPr>
        <p:txBody>
          <a:bodyPr anchor="ctr"/>
          <a:lstStyle>
            <a:lvl1pPr marL="0" indent="0" algn="ctr">
              <a:buNone/>
              <a:defRPr sz="1800">
                <a:latin typeface="Roboto Thin"/>
              </a:defRPr>
            </a:lvl1pPr>
          </a:lstStyle>
          <a:p>
            <a:r>
              <a:rPr lang="en-US"/>
              <a:t>ICON</a:t>
            </a:r>
          </a:p>
        </p:txBody>
      </p:sp>
      <p:sp>
        <p:nvSpPr>
          <p:cNvPr id="39" name="Oval 38"/>
          <p:cNvSpPr/>
          <p:nvPr userDrawn="1"/>
        </p:nvSpPr>
        <p:spPr>
          <a:xfrm>
            <a:off x="362370" y="4776366"/>
            <a:ext cx="1202907" cy="1202907"/>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ontent Placeholder 3"/>
          <p:cNvSpPr>
            <a:spLocks noGrp="1"/>
          </p:cNvSpPr>
          <p:nvPr>
            <p:ph sz="quarter" idx="32"/>
          </p:nvPr>
        </p:nvSpPr>
        <p:spPr>
          <a:xfrm>
            <a:off x="1961700" y="5266682"/>
            <a:ext cx="4796548" cy="881971"/>
          </a:xfrm>
          <a:prstGeom prst="rect">
            <a:avLst/>
          </a:prstGeom>
        </p:spPr>
        <p:txBody>
          <a:bodyPr/>
          <a:lstStyle>
            <a:lvl1pPr marL="274320" indent="-274320">
              <a:buClr>
                <a:srgbClr val="FF8909"/>
              </a:buClr>
              <a:buFontTx/>
              <a:buChar char="&gt;"/>
              <a:defRPr sz="1400">
                <a:solidFill>
                  <a:schemeClr val="bg1"/>
                </a:solidFill>
                <a:latin typeface="+mj-lt"/>
                <a:ea typeface="Roboto" pitchFamily="2" charset="0"/>
                <a:cs typeface="Roboto" pitchFamily="2" charset="0"/>
              </a:defRPr>
            </a:lvl1pPr>
            <a:lvl2pPr marL="457200" indent="-182880">
              <a:buClr>
                <a:srgbClr val="FF8909"/>
              </a:buClr>
              <a:defRPr sz="1200">
                <a:solidFill>
                  <a:schemeClr val="bg1"/>
                </a:solidFill>
                <a:latin typeface="+mj-lt"/>
                <a:ea typeface="Roboto" pitchFamily="2" charset="0"/>
                <a:cs typeface="Roboto" pitchFamily="2" charset="0"/>
              </a:defRPr>
            </a:lvl2pPr>
            <a:lvl3pPr marL="731520" indent="-182880">
              <a:buClr>
                <a:srgbClr val="FF8909"/>
              </a:buClr>
              <a:buFontTx/>
              <a:buChar char="•"/>
              <a:defRPr sz="11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41" name="Text Placeholder 13"/>
          <p:cNvSpPr>
            <a:spLocks noGrp="1"/>
          </p:cNvSpPr>
          <p:nvPr>
            <p:ph type="body" sz="quarter" idx="33" hasCustomPrompt="1"/>
          </p:nvPr>
        </p:nvSpPr>
        <p:spPr>
          <a:xfrm>
            <a:off x="1848504" y="4768053"/>
            <a:ext cx="4888621"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42" name="Picture Placeholder 3"/>
          <p:cNvSpPr>
            <a:spLocks noGrp="1"/>
          </p:cNvSpPr>
          <p:nvPr>
            <p:ph type="pic" sz="quarter" idx="34" hasCustomPrompt="1"/>
          </p:nvPr>
        </p:nvSpPr>
        <p:spPr>
          <a:xfrm>
            <a:off x="411256" y="4827799"/>
            <a:ext cx="1105135" cy="1100041"/>
          </a:xfrm>
          <a:prstGeom prst="ellipse">
            <a:avLst/>
          </a:prstGeom>
        </p:spPr>
        <p:txBody>
          <a:bodyPr anchor="ctr"/>
          <a:lstStyle>
            <a:lvl1pPr marL="0" indent="0" algn="ctr">
              <a:buNone/>
              <a:defRPr sz="1800">
                <a:latin typeface="Roboto Thin"/>
              </a:defRPr>
            </a:lvl1pPr>
          </a:lstStyle>
          <a:p>
            <a:r>
              <a:rPr lang="en-US"/>
              <a:t>ICON</a:t>
            </a:r>
          </a:p>
        </p:txBody>
      </p:sp>
      <p:sp>
        <p:nvSpPr>
          <p:cNvPr id="23"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24" name="Picture 23">
            <a:extLst>
              <a:ext uri="{FF2B5EF4-FFF2-40B4-BE49-F238E27FC236}">
                <a16:creationId xmlns:a16="http://schemas.microsoft.com/office/drawing/2014/main" id="{5747D6C8-1FC8-457D-91BA-C18446BCAE2F}"/>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19742600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_Icon and Content_White">
    <p:spTree>
      <p:nvGrpSpPr>
        <p:cNvPr id="1" name=""/>
        <p:cNvGrpSpPr/>
        <p:nvPr/>
      </p:nvGrpSpPr>
      <p:grpSpPr>
        <a:xfrm>
          <a:off x="0" y="0"/>
          <a:ext cx="0" cy="0"/>
          <a:chOff x="0" y="0"/>
          <a:chExt cx="0" cy="0"/>
        </a:xfrm>
      </p:grpSpPr>
      <p:sp>
        <p:nvSpPr>
          <p:cNvPr id="31" name="Oval 30"/>
          <p:cNvSpPr/>
          <p:nvPr userDrawn="1"/>
        </p:nvSpPr>
        <p:spPr>
          <a:xfrm>
            <a:off x="6668649" y="1363708"/>
            <a:ext cx="874681" cy="874681"/>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icture Placeholder 3"/>
          <p:cNvSpPr>
            <a:spLocks noGrp="1"/>
          </p:cNvSpPr>
          <p:nvPr>
            <p:ph type="pic" sz="quarter" idx="32" hasCustomPrompt="1"/>
          </p:nvPr>
        </p:nvSpPr>
        <p:spPr>
          <a:xfrm>
            <a:off x="6704196" y="1401107"/>
            <a:ext cx="803587" cy="799883"/>
          </a:xfrm>
          <a:prstGeom prst="ellipse">
            <a:avLst/>
          </a:prstGeom>
        </p:spPr>
        <p:txBody>
          <a:bodyPr anchor="ctr"/>
          <a:lstStyle>
            <a:lvl1pPr marL="0" indent="0" algn="ctr">
              <a:buNone/>
              <a:defRPr sz="1100">
                <a:latin typeface="Roboto Thin"/>
              </a:defRPr>
            </a:lvl1pPr>
          </a:lstStyle>
          <a:p>
            <a:r>
              <a:rPr lang="en-US"/>
              <a:t>ICON</a:t>
            </a:r>
          </a:p>
        </p:txBody>
      </p:sp>
      <p:sp>
        <p:nvSpPr>
          <p:cNvPr id="33" name="Content Placeholder 3"/>
          <p:cNvSpPr>
            <a:spLocks noGrp="1"/>
          </p:cNvSpPr>
          <p:nvPr>
            <p:ph sz="quarter" idx="33"/>
          </p:nvPr>
        </p:nvSpPr>
        <p:spPr>
          <a:xfrm>
            <a:off x="7422787" y="2114577"/>
            <a:ext cx="2798683" cy="3034412"/>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34" name="Text Placeholder 13"/>
          <p:cNvSpPr>
            <a:spLocks noGrp="1"/>
          </p:cNvSpPr>
          <p:nvPr>
            <p:ph type="body" sz="quarter" idx="34" hasCustomPrompt="1"/>
          </p:nvPr>
        </p:nvSpPr>
        <p:spPr>
          <a:xfrm>
            <a:off x="7686517" y="1507249"/>
            <a:ext cx="2526640"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5" name="Oval 4"/>
          <p:cNvSpPr/>
          <p:nvPr userDrawn="1"/>
        </p:nvSpPr>
        <p:spPr>
          <a:xfrm>
            <a:off x="608672" y="1363162"/>
            <a:ext cx="874681" cy="874681"/>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28" hasCustomPrompt="1"/>
          </p:nvPr>
        </p:nvSpPr>
        <p:spPr>
          <a:xfrm>
            <a:off x="644219" y="1400561"/>
            <a:ext cx="803587" cy="799883"/>
          </a:xfrm>
          <a:prstGeom prst="ellipse">
            <a:avLst/>
          </a:prstGeom>
        </p:spPr>
        <p:txBody>
          <a:bodyPr anchor="ctr"/>
          <a:lstStyle>
            <a:lvl1pPr marL="0" indent="0" algn="ctr">
              <a:buNone/>
              <a:defRPr sz="1100">
                <a:latin typeface="Roboto Thin"/>
              </a:defRPr>
            </a:lvl1pPr>
          </a:lstStyle>
          <a:p>
            <a:r>
              <a:rPr lang="en-US"/>
              <a:t>ICON</a:t>
            </a:r>
          </a:p>
        </p:txBody>
      </p:sp>
      <p:sp>
        <p:nvSpPr>
          <p:cNvPr id="15" name="Content Placeholder 3"/>
          <p:cNvSpPr>
            <a:spLocks noGrp="1"/>
          </p:cNvSpPr>
          <p:nvPr>
            <p:ph sz="quarter" idx="26"/>
          </p:nvPr>
        </p:nvSpPr>
        <p:spPr>
          <a:xfrm>
            <a:off x="1362810" y="2114031"/>
            <a:ext cx="2798683" cy="3034412"/>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6" name="Text Placeholder 13"/>
          <p:cNvSpPr>
            <a:spLocks noGrp="1"/>
          </p:cNvSpPr>
          <p:nvPr>
            <p:ph type="body" sz="quarter" idx="19" hasCustomPrompt="1"/>
          </p:nvPr>
        </p:nvSpPr>
        <p:spPr>
          <a:xfrm>
            <a:off x="1626540" y="1506703"/>
            <a:ext cx="2526640"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b="1" i="0" baseline="0">
                <a:solidFill>
                  <a:schemeClr val="tx1">
                    <a:lumMod val="75000"/>
                    <a:lumOff val="25000"/>
                  </a:schemeClr>
                </a:solidFill>
                <a:latin typeface="+mj-lt"/>
                <a:cs typeface="Arial" pitchFamily="34" charset="0"/>
              </a:defRPr>
            </a:lvl1pPr>
          </a:lstStyle>
          <a:p>
            <a:r>
              <a:rPr lang="en-US"/>
              <a:t>SLIDE HEADER GOES HERE</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7"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19" name="Picture 18">
            <a:extLst>
              <a:ext uri="{FF2B5EF4-FFF2-40B4-BE49-F238E27FC236}">
                <a16:creationId xmlns:a16="http://schemas.microsoft.com/office/drawing/2014/main" id="{954C75B2-59A8-40CC-B672-C7BD24FE98FD}"/>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31133953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_Icon and Content_White">
    <p:spTree>
      <p:nvGrpSpPr>
        <p:cNvPr id="1" name=""/>
        <p:cNvGrpSpPr/>
        <p:nvPr/>
      </p:nvGrpSpPr>
      <p:grpSpPr>
        <a:xfrm>
          <a:off x="0" y="0"/>
          <a:ext cx="0" cy="0"/>
          <a:chOff x="0" y="0"/>
          <a:chExt cx="0" cy="0"/>
        </a:xfrm>
      </p:grpSpPr>
      <p:sp>
        <p:nvSpPr>
          <p:cNvPr id="5" name="Oval 4"/>
          <p:cNvSpPr/>
          <p:nvPr userDrawn="1"/>
        </p:nvSpPr>
        <p:spPr>
          <a:xfrm>
            <a:off x="2375215" y="1289600"/>
            <a:ext cx="1030087" cy="103008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28" hasCustomPrompt="1"/>
          </p:nvPr>
        </p:nvSpPr>
        <p:spPr>
          <a:xfrm>
            <a:off x="2417077" y="1333643"/>
            <a:ext cx="946362" cy="942000"/>
          </a:xfrm>
          <a:prstGeom prst="ellipse">
            <a:avLst/>
          </a:prstGeom>
        </p:spPr>
        <p:txBody>
          <a:bodyPr anchor="ctr"/>
          <a:lstStyle>
            <a:lvl1pPr marL="0" indent="0" algn="ctr">
              <a:buNone/>
              <a:defRPr sz="1400">
                <a:latin typeface="Roboto Thin"/>
              </a:defRPr>
            </a:lvl1pPr>
          </a:lstStyle>
          <a:p>
            <a:r>
              <a:rPr lang="en-US"/>
              <a:t>ICON</a:t>
            </a:r>
          </a:p>
        </p:txBody>
      </p:sp>
      <p:sp>
        <p:nvSpPr>
          <p:cNvPr id="15" name="Content Placeholder 3"/>
          <p:cNvSpPr>
            <a:spLocks noGrp="1"/>
          </p:cNvSpPr>
          <p:nvPr>
            <p:ph sz="quarter" idx="26"/>
          </p:nvPr>
        </p:nvSpPr>
        <p:spPr>
          <a:xfrm>
            <a:off x="1362810" y="3084721"/>
            <a:ext cx="2798683" cy="2684568"/>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6" name="Text Placeholder 13"/>
          <p:cNvSpPr>
            <a:spLocks noGrp="1"/>
          </p:cNvSpPr>
          <p:nvPr>
            <p:ph type="body" sz="quarter" idx="19" hasCustomPrompt="1"/>
          </p:nvPr>
        </p:nvSpPr>
        <p:spPr>
          <a:xfrm>
            <a:off x="1384546" y="2497603"/>
            <a:ext cx="2776947" cy="476250"/>
          </a:xfrm>
          <a:prstGeom prst="rect">
            <a:avLst/>
          </a:prstGeom>
        </p:spPr>
        <p:txBody>
          <a:bodyPr anchor="ctr"/>
          <a:lstStyle>
            <a:lvl1pPr marL="0" indent="0" algn="l">
              <a:buNone/>
              <a:defRPr sz="2000" b="1" i="0">
                <a:solidFill>
                  <a:srgbClr val="FF8909"/>
                </a:solidFill>
                <a:latin typeface="+mj-lt"/>
              </a:defRPr>
            </a:lvl1pPr>
          </a:lstStyle>
          <a:p>
            <a:pPr lvl="0"/>
            <a:r>
              <a:rPr lang="en-US"/>
              <a:t>HEADER</a:t>
            </a:r>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b="1" i="0" baseline="0">
                <a:solidFill>
                  <a:schemeClr val="tx1">
                    <a:lumMod val="75000"/>
                    <a:lumOff val="25000"/>
                  </a:schemeClr>
                </a:solidFill>
                <a:latin typeface="+mj-lt"/>
                <a:cs typeface="Arial" pitchFamily="34" charset="0"/>
              </a:defRPr>
            </a:lvl1pPr>
          </a:lstStyle>
          <a:p>
            <a:r>
              <a:rPr lang="en-US"/>
              <a:t>SLIDE HEADER GOES HERE</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52" name="Oval 51"/>
          <p:cNvSpPr/>
          <p:nvPr userDrawn="1"/>
        </p:nvSpPr>
        <p:spPr>
          <a:xfrm>
            <a:off x="5552177" y="1289600"/>
            <a:ext cx="1030087" cy="103008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icture Placeholder 3"/>
          <p:cNvSpPr>
            <a:spLocks noGrp="1"/>
          </p:cNvSpPr>
          <p:nvPr>
            <p:ph type="pic" sz="quarter" idx="35" hasCustomPrompt="1"/>
          </p:nvPr>
        </p:nvSpPr>
        <p:spPr>
          <a:xfrm>
            <a:off x="5594039" y="1333643"/>
            <a:ext cx="946362" cy="942000"/>
          </a:xfrm>
          <a:prstGeom prst="ellipse">
            <a:avLst/>
          </a:prstGeom>
        </p:spPr>
        <p:txBody>
          <a:bodyPr anchor="ctr"/>
          <a:lstStyle>
            <a:lvl1pPr marL="0" indent="0" algn="ctr">
              <a:buNone/>
              <a:defRPr sz="1400">
                <a:latin typeface="Roboto Thin"/>
              </a:defRPr>
            </a:lvl1pPr>
          </a:lstStyle>
          <a:p>
            <a:r>
              <a:rPr lang="en-US"/>
              <a:t>ICON</a:t>
            </a:r>
          </a:p>
        </p:txBody>
      </p:sp>
      <p:sp>
        <p:nvSpPr>
          <p:cNvPr id="54" name="Content Placeholder 3"/>
          <p:cNvSpPr>
            <a:spLocks noGrp="1"/>
          </p:cNvSpPr>
          <p:nvPr>
            <p:ph sz="quarter" idx="36"/>
          </p:nvPr>
        </p:nvSpPr>
        <p:spPr>
          <a:xfrm>
            <a:off x="4539772" y="3084721"/>
            <a:ext cx="2798683" cy="2684568"/>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55" name="Text Placeholder 13"/>
          <p:cNvSpPr>
            <a:spLocks noGrp="1"/>
          </p:cNvSpPr>
          <p:nvPr>
            <p:ph type="body" sz="quarter" idx="37" hasCustomPrompt="1"/>
          </p:nvPr>
        </p:nvSpPr>
        <p:spPr>
          <a:xfrm>
            <a:off x="4561508" y="2497603"/>
            <a:ext cx="2776947" cy="476250"/>
          </a:xfrm>
          <a:prstGeom prst="rect">
            <a:avLst/>
          </a:prstGeom>
        </p:spPr>
        <p:txBody>
          <a:bodyPr anchor="ctr"/>
          <a:lstStyle>
            <a:lvl1pPr marL="0" indent="0" algn="l">
              <a:buNone/>
              <a:defRPr sz="2000" b="1" i="0">
                <a:solidFill>
                  <a:srgbClr val="FF8909"/>
                </a:solidFill>
                <a:latin typeface="+mj-lt"/>
              </a:defRPr>
            </a:lvl1pPr>
          </a:lstStyle>
          <a:p>
            <a:pPr lvl="0"/>
            <a:r>
              <a:rPr lang="en-US"/>
              <a:t>HEADER</a:t>
            </a:r>
          </a:p>
        </p:txBody>
      </p:sp>
      <p:sp>
        <p:nvSpPr>
          <p:cNvPr id="56" name="Oval 55"/>
          <p:cNvSpPr/>
          <p:nvPr userDrawn="1"/>
        </p:nvSpPr>
        <p:spPr>
          <a:xfrm>
            <a:off x="8750875" y="1289600"/>
            <a:ext cx="1030087" cy="103008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3"/>
          <p:cNvSpPr>
            <a:spLocks noGrp="1"/>
          </p:cNvSpPr>
          <p:nvPr>
            <p:ph type="pic" sz="quarter" idx="38" hasCustomPrompt="1"/>
          </p:nvPr>
        </p:nvSpPr>
        <p:spPr>
          <a:xfrm>
            <a:off x="8792737" y="1333643"/>
            <a:ext cx="946362" cy="942000"/>
          </a:xfrm>
          <a:prstGeom prst="ellipse">
            <a:avLst/>
          </a:prstGeom>
        </p:spPr>
        <p:txBody>
          <a:bodyPr anchor="ctr"/>
          <a:lstStyle>
            <a:lvl1pPr marL="0" indent="0" algn="ctr">
              <a:buNone/>
              <a:defRPr sz="1400">
                <a:latin typeface="Roboto Thin"/>
              </a:defRPr>
            </a:lvl1pPr>
          </a:lstStyle>
          <a:p>
            <a:r>
              <a:rPr lang="en-US"/>
              <a:t>ICON</a:t>
            </a:r>
          </a:p>
        </p:txBody>
      </p:sp>
      <p:sp>
        <p:nvSpPr>
          <p:cNvPr id="58" name="Content Placeholder 3"/>
          <p:cNvSpPr>
            <a:spLocks noGrp="1"/>
          </p:cNvSpPr>
          <p:nvPr>
            <p:ph sz="quarter" idx="39"/>
          </p:nvPr>
        </p:nvSpPr>
        <p:spPr>
          <a:xfrm>
            <a:off x="7738470" y="3084721"/>
            <a:ext cx="2798683" cy="2684568"/>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59" name="Text Placeholder 13"/>
          <p:cNvSpPr>
            <a:spLocks noGrp="1"/>
          </p:cNvSpPr>
          <p:nvPr>
            <p:ph type="body" sz="quarter" idx="40" hasCustomPrompt="1"/>
          </p:nvPr>
        </p:nvSpPr>
        <p:spPr>
          <a:xfrm>
            <a:off x="7760206" y="2497603"/>
            <a:ext cx="2776947" cy="476250"/>
          </a:xfrm>
          <a:prstGeom prst="rect">
            <a:avLst/>
          </a:prstGeom>
        </p:spPr>
        <p:txBody>
          <a:bodyPr anchor="ctr"/>
          <a:lstStyle>
            <a:lvl1pPr marL="0" indent="0" algn="l">
              <a:buNone/>
              <a:defRPr sz="2000" b="1" i="0">
                <a:solidFill>
                  <a:srgbClr val="FF8909"/>
                </a:solidFill>
                <a:latin typeface="+mj-lt"/>
              </a:defRPr>
            </a:lvl1pPr>
          </a:lstStyle>
          <a:p>
            <a:pPr lvl="0"/>
            <a:r>
              <a:rPr lang="en-US"/>
              <a:t>HEADER</a:t>
            </a:r>
          </a:p>
        </p:txBody>
      </p:sp>
      <p:sp>
        <p:nvSpPr>
          <p:cNvPr id="20"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21" name="Picture 20">
            <a:extLst>
              <a:ext uri="{FF2B5EF4-FFF2-40B4-BE49-F238E27FC236}">
                <a16:creationId xmlns:a16="http://schemas.microsoft.com/office/drawing/2014/main" id="{0D5285D8-C3EA-4566-83A7-02977B368346}"/>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11892247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3 Column_Icon and Content_White">
    <p:spTree>
      <p:nvGrpSpPr>
        <p:cNvPr id="1" name=""/>
        <p:cNvGrpSpPr/>
        <p:nvPr/>
      </p:nvGrpSpPr>
      <p:grpSpPr>
        <a:xfrm>
          <a:off x="0" y="0"/>
          <a:ext cx="0" cy="0"/>
          <a:chOff x="0" y="0"/>
          <a:chExt cx="0" cy="0"/>
        </a:xfrm>
      </p:grpSpPr>
      <p:sp>
        <p:nvSpPr>
          <p:cNvPr id="5" name="Oval 4"/>
          <p:cNvSpPr/>
          <p:nvPr userDrawn="1"/>
        </p:nvSpPr>
        <p:spPr>
          <a:xfrm>
            <a:off x="1951625" y="1086404"/>
            <a:ext cx="1030087" cy="103008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28" hasCustomPrompt="1"/>
          </p:nvPr>
        </p:nvSpPr>
        <p:spPr>
          <a:xfrm>
            <a:off x="1993487" y="1130447"/>
            <a:ext cx="946362" cy="942000"/>
          </a:xfrm>
          <a:prstGeom prst="ellipse">
            <a:avLst/>
          </a:prstGeom>
        </p:spPr>
        <p:txBody>
          <a:bodyPr anchor="ctr"/>
          <a:lstStyle>
            <a:lvl1pPr marL="0" indent="0" algn="ctr">
              <a:buNone/>
              <a:defRPr sz="1400">
                <a:latin typeface="Roboto Thin"/>
              </a:defRPr>
            </a:lvl1pPr>
          </a:lstStyle>
          <a:p>
            <a:r>
              <a:rPr lang="en-US"/>
              <a:t>ICON</a:t>
            </a:r>
          </a:p>
        </p:txBody>
      </p:sp>
      <p:sp>
        <p:nvSpPr>
          <p:cNvPr id="15" name="Content Placeholder 3"/>
          <p:cNvSpPr>
            <a:spLocks noGrp="1"/>
          </p:cNvSpPr>
          <p:nvPr>
            <p:ph sz="quarter" idx="26"/>
          </p:nvPr>
        </p:nvSpPr>
        <p:spPr>
          <a:xfrm>
            <a:off x="970932" y="2881524"/>
            <a:ext cx="2991473" cy="3141905"/>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6" name="Text Placeholder 13"/>
          <p:cNvSpPr>
            <a:spLocks noGrp="1"/>
          </p:cNvSpPr>
          <p:nvPr>
            <p:ph type="body" sz="quarter" idx="19" hasCustomPrompt="1"/>
          </p:nvPr>
        </p:nvSpPr>
        <p:spPr>
          <a:xfrm>
            <a:off x="982548" y="2294407"/>
            <a:ext cx="2968240" cy="476250"/>
          </a:xfrm>
          <a:prstGeom prst="rect">
            <a:avLst/>
          </a:prstGeom>
        </p:spPr>
        <p:txBody>
          <a:bodyPr anchor="ctr"/>
          <a:lstStyle>
            <a:lvl1pPr marL="0" indent="0" algn="l">
              <a:buNone/>
              <a:defRPr sz="2000" b="1" i="0">
                <a:solidFill>
                  <a:srgbClr val="FF8909"/>
                </a:solidFill>
                <a:latin typeface="+mj-lt"/>
              </a:defRPr>
            </a:lvl1pPr>
          </a:lstStyle>
          <a:p>
            <a:pPr lvl="0"/>
            <a:r>
              <a:rPr lang="en-US"/>
              <a:t>HEADER</a:t>
            </a:r>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b="1" i="0" baseline="0">
                <a:solidFill>
                  <a:schemeClr val="tx1">
                    <a:lumMod val="75000"/>
                    <a:lumOff val="25000"/>
                  </a:schemeClr>
                </a:solidFill>
                <a:latin typeface="+mj-lt"/>
                <a:cs typeface="Arial" pitchFamily="34" charset="0"/>
              </a:defRPr>
            </a:lvl1pPr>
          </a:lstStyle>
          <a:p>
            <a:r>
              <a:rPr lang="en-US"/>
              <a:t>SLIDE HEADER GOES HERE</a:t>
            </a:r>
          </a:p>
        </p:txBody>
      </p:sp>
      <p:sp>
        <p:nvSpPr>
          <p:cNvPr id="30" name="object 8"/>
          <p:cNvSpPr/>
          <p:nvPr userDrawn="1"/>
        </p:nvSpPr>
        <p:spPr>
          <a:xfrm>
            <a:off x="-14514"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52" name="Oval 51"/>
          <p:cNvSpPr/>
          <p:nvPr userDrawn="1"/>
        </p:nvSpPr>
        <p:spPr>
          <a:xfrm>
            <a:off x="5524619" y="1086404"/>
            <a:ext cx="1059669" cy="103008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icture Placeholder 3"/>
          <p:cNvSpPr>
            <a:spLocks noGrp="1"/>
          </p:cNvSpPr>
          <p:nvPr>
            <p:ph type="pic" sz="quarter" idx="35" hasCustomPrompt="1"/>
          </p:nvPr>
        </p:nvSpPr>
        <p:spPr>
          <a:xfrm>
            <a:off x="5567684" y="1130447"/>
            <a:ext cx="973539" cy="942000"/>
          </a:xfrm>
          <a:prstGeom prst="ellipse">
            <a:avLst/>
          </a:prstGeom>
        </p:spPr>
        <p:txBody>
          <a:bodyPr anchor="ctr"/>
          <a:lstStyle>
            <a:lvl1pPr marL="0" indent="0" algn="ctr">
              <a:buNone/>
              <a:defRPr sz="1400">
                <a:latin typeface="Roboto Thin"/>
              </a:defRPr>
            </a:lvl1pPr>
          </a:lstStyle>
          <a:p>
            <a:r>
              <a:rPr lang="en-US"/>
              <a:t>ICON</a:t>
            </a:r>
          </a:p>
        </p:txBody>
      </p:sp>
      <p:sp>
        <p:nvSpPr>
          <p:cNvPr id="54" name="Content Placeholder 3"/>
          <p:cNvSpPr>
            <a:spLocks noGrp="1"/>
          </p:cNvSpPr>
          <p:nvPr>
            <p:ph sz="quarter" idx="36"/>
          </p:nvPr>
        </p:nvSpPr>
        <p:spPr>
          <a:xfrm>
            <a:off x="4558646" y="2881524"/>
            <a:ext cx="2991614" cy="3141905"/>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55" name="Text Placeholder 13"/>
          <p:cNvSpPr>
            <a:spLocks noGrp="1"/>
          </p:cNvSpPr>
          <p:nvPr>
            <p:ph type="body" sz="quarter" idx="37" hasCustomPrompt="1"/>
          </p:nvPr>
        </p:nvSpPr>
        <p:spPr>
          <a:xfrm>
            <a:off x="4570264" y="2294407"/>
            <a:ext cx="2968379" cy="476250"/>
          </a:xfrm>
          <a:prstGeom prst="rect">
            <a:avLst/>
          </a:prstGeom>
        </p:spPr>
        <p:txBody>
          <a:bodyPr anchor="ctr"/>
          <a:lstStyle>
            <a:lvl1pPr marL="0" indent="0" algn="l">
              <a:buNone/>
              <a:defRPr sz="2000" b="1" i="0">
                <a:solidFill>
                  <a:srgbClr val="FF8909"/>
                </a:solidFill>
                <a:latin typeface="+mj-lt"/>
              </a:defRPr>
            </a:lvl1pPr>
          </a:lstStyle>
          <a:p>
            <a:pPr lvl="0"/>
            <a:r>
              <a:rPr lang="en-US"/>
              <a:t>HEADER</a:t>
            </a:r>
          </a:p>
        </p:txBody>
      </p:sp>
      <p:sp>
        <p:nvSpPr>
          <p:cNvPr id="56" name="Oval 55"/>
          <p:cNvSpPr/>
          <p:nvPr userDrawn="1"/>
        </p:nvSpPr>
        <p:spPr>
          <a:xfrm>
            <a:off x="9131053" y="1086404"/>
            <a:ext cx="1030087" cy="103008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3"/>
          <p:cNvSpPr>
            <a:spLocks noGrp="1"/>
          </p:cNvSpPr>
          <p:nvPr>
            <p:ph type="pic" sz="quarter" idx="38" hasCustomPrompt="1"/>
          </p:nvPr>
        </p:nvSpPr>
        <p:spPr>
          <a:xfrm>
            <a:off x="9172915" y="1130447"/>
            <a:ext cx="946362" cy="942000"/>
          </a:xfrm>
          <a:prstGeom prst="ellipse">
            <a:avLst/>
          </a:prstGeom>
        </p:spPr>
        <p:txBody>
          <a:bodyPr anchor="ctr"/>
          <a:lstStyle>
            <a:lvl1pPr marL="0" indent="0" algn="ctr">
              <a:buNone/>
              <a:defRPr sz="1400">
                <a:latin typeface="Roboto Thin"/>
              </a:defRPr>
            </a:lvl1pPr>
          </a:lstStyle>
          <a:p>
            <a:r>
              <a:rPr lang="en-US"/>
              <a:t>ICON</a:t>
            </a:r>
          </a:p>
        </p:txBody>
      </p:sp>
      <p:sp>
        <p:nvSpPr>
          <p:cNvPr id="58" name="Content Placeholder 3"/>
          <p:cNvSpPr>
            <a:spLocks noGrp="1"/>
          </p:cNvSpPr>
          <p:nvPr>
            <p:ph sz="quarter" idx="39"/>
          </p:nvPr>
        </p:nvSpPr>
        <p:spPr>
          <a:xfrm>
            <a:off x="8156975" y="2896038"/>
            <a:ext cx="2978243" cy="3141905"/>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59" name="Text Placeholder 13"/>
          <p:cNvSpPr>
            <a:spLocks noGrp="1"/>
          </p:cNvSpPr>
          <p:nvPr>
            <p:ph type="body" sz="quarter" idx="40" hasCustomPrompt="1"/>
          </p:nvPr>
        </p:nvSpPr>
        <p:spPr>
          <a:xfrm>
            <a:off x="8168540" y="2308921"/>
            <a:ext cx="2955113" cy="476250"/>
          </a:xfrm>
          <a:prstGeom prst="rect">
            <a:avLst/>
          </a:prstGeom>
        </p:spPr>
        <p:txBody>
          <a:bodyPr anchor="ctr"/>
          <a:lstStyle>
            <a:lvl1pPr marL="0" indent="0" algn="l">
              <a:buNone/>
              <a:defRPr sz="2000" b="1" i="0">
                <a:solidFill>
                  <a:srgbClr val="FF8909"/>
                </a:solidFill>
                <a:latin typeface="+mj-lt"/>
              </a:defRPr>
            </a:lvl1pPr>
          </a:lstStyle>
          <a:p>
            <a:pPr lvl="0"/>
            <a:r>
              <a:rPr lang="en-US"/>
              <a:t>HEADER</a:t>
            </a:r>
          </a:p>
        </p:txBody>
      </p:sp>
      <p:sp>
        <p:nvSpPr>
          <p:cNvPr id="21"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22"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23"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20" name="Picture 19">
            <a:extLst>
              <a:ext uri="{FF2B5EF4-FFF2-40B4-BE49-F238E27FC236}">
                <a16:creationId xmlns:a16="http://schemas.microsoft.com/office/drawing/2014/main" id="{D3529791-B5DD-48E0-B3D2-FB6FFE0EE69B}"/>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11892247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3 Column_Icon and Content_White">
    <p:spTree>
      <p:nvGrpSpPr>
        <p:cNvPr id="1" name=""/>
        <p:cNvGrpSpPr/>
        <p:nvPr/>
      </p:nvGrpSpPr>
      <p:grpSpPr>
        <a:xfrm>
          <a:off x="0" y="0"/>
          <a:ext cx="0" cy="0"/>
          <a:chOff x="0" y="0"/>
          <a:chExt cx="0" cy="0"/>
        </a:xfrm>
      </p:grpSpPr>
      <p:sp>
        <p:nvSpPr>
          <p:cNvPr id="32" name="Rectangle 31"/>
          <p:cNvSpPr/>
          <p:nvPr userDrawn="1"/>
        </p:nvSpPr>
        <p:spPr>
          <a:xfrm>
            <a:off x="8282323" y="1676401"/>
            <a:ext cx="3402847" cy="109425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4374560" y="1676401"/>
            <a:ext cx="3402847" cy="1094257"/>
          </a:xfrm>
          <a:prstGeom prst="rect">
            <a:avLst/>
          </a:prstGeom>
          <a:solidFill>
            <a:srgbClr val="FE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66797" y="1676401"/>
            <a:ext cx="3402847" cy="1094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3"/>
          <p:cNvSpPr>
            <a:spLocks noGrp="1"/>
          </p:cNvSpPr>
          <p:nvPr>
            <p:ph type="body" sz="quarter" idx="19" hasCustomPrompt="1"/>
          </p:nvPr>
        </p:nvSpPr>
        <p:spPr>
          <a:xfrm>
            <a:off x="466797" y="1676401"/>
            <a:ext cx="3413483" cy="1094257"/>
          </a:xfrm>
          <a:prstGeom prst="rect">
            <a:avLst/>
          </a:prstGeom>
          <a:noFill/>
          <a:ln>
            <a:noFill/>
          </a:ln>
        </p:spPr>
        <p:txBody>
          <a:bodyPr anchor="b" anchorCtr="0"/>
          <a:lstStyle>
            <a:lvl1pPr marL="0" indent="0" algn="ctr">
              <a:buNone/>
              <a:defRPr sz="2000" b="1" i="0">
                <a:solidFill>
                  <a:schemeClr val="bg1"/>
                </a:solidFill>
                <a:latin typeface="+mj-lt"/>
              </a:defRPr>
            </a:lvl1pPr>
          </a:lstStyle>
          <a:p>
            <a:pPr lvl="0"/>
            <a:r>
              <a:rPr lang="en-US"/>
              <a:t>HEADER </a:t>
            </a:r>
          </a:p>
        </p:txBody>
      </p:sp>
      <p:sp>
        <p:nvSpPr>
          <p:cNvPr id="5" name="Oval 4"/>
          <p:cNvSpPr/>
          <p:nvPr userDrawn="1"/>
        </p:nvSpPr>
        <p:spPr>
          <a:xfrm>
            <a:off x="1658495" y="987928"/>
            <a:ext cx="1030087" cy="1030087"/>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3"/>
          <p:cNvSpPr>
            <a:spLocks noGrp="1"/>
          </p:cNvSpPr>
          <p:nvPr>
            <p:ph sz="quarter" idx="26"/>
          </p:nvPr>
        </p:nvSpPr>
        <p:spPr>
          <a:xfrm>
            <a:off x="477432" y="2770658"/>
            <a:ext cx="3392212" cy="3252772"/>
          </a:xfrm>
          <a:prstGeom prst="rect">
            <a:avLst/>
          </a:prstGeom>
          <a:ln w="12700">
            <a:solidFill>
              <a:schemeClr val="accent3"/>
            </a:solidFill>
          </a:ln>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b="1" i="0" baseline="0">
                <a:solidFill>
                  <a:schemeClr val="tx1">
                    <a:lumMod val="75000"/>
                    <a:lumOff val="25000"/>
                  </a:schemeClr>
                </a:solidFill>
                <a:latin typeface="+mj-lt"/>
                <a:cs typeface="Arial" pitchFamily="34" charset="0"/>
              </a:defRPr>
            </a:lvl1pPr>
          </a:lstStyle>
          <a:p>
            <a:r>
              <a:rPr lang="en-US"/>
              <a:t>SLIDE HEADER GOES HERE</a:t>
            </a:r>
          </a:p>
        </p:txBody>
      </p:sp>
      <p:sp>
        <p:nvSpPr>
          <p:cNvPr id="30" name="object 8"/>
          <p:cNvSpPr/>
          <p:nvPr userDrawn="1"/>
        </p:nvSpPr>
        <p:spPr>
          <a:xfrm>
            <a:off x="8932"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21"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22"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23"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sp>
        <p:nvSpPr>
          <p:cNvPr id="20" name="Text Placeholder 13"/>
          <p:cNvSpPr>
            <a:spLocks noGrp="1"/>
          </p:cNvSpPr>
          <p:nvPr>
            <p:ph type="body" sz="quarter" idx="27" hasCustomPrompt="1"/>
          </p:nvPr>
        </p:nvSpPr>
        <p:spPr>
          <a:xfrm>
            <a:off x="4374560" y="1676401"/>
            <a:ext cx="3413483" cy="1094257"/>
          </a:xfrm>
          <a:prstGeom prst="rect">
            <a:avLst/>
          </a:prstGeom>
          <a:noFill/>
          <a:ln>
            <a:noFill/>
          </a:ln>
        </p:spPr>
        <p:txBody>
          <a:bodyPr anchor="b" anchorCtr="0"/>
          <a:lstStyle>
            <a:lvl1pPr marL="0" indent="0" algn="ctr">
              <a:buNone/>
              <a:defRPr sz="2000" b="1" i="0">
                <a:solidFill>
                  <a:schemeClr val="bg1"/>
                </a:solidFill>
                <a:latin typeface="+mj-lt"/>
              </a:defRPr>
            </a:lvl1pPr>
          </a:lstStyle>
          <a:p>
            <a:pPr lvl="0"/>
            <a:r>
              <a:rPr lang="en-US"/>
              <a:t>HEADER </a:t>
            </a:r>
          </a:p>
        </p:txBody>
      </p:sp>
      <p:sp>
        <p:nvSpPr>
          <p:cNvPr id="24" name="Oval 23"/>
          <p:cNvSpPr/>
          <p:nvPr userDrawn="1"/>
        </p:nvSpPr>
        <p:spPr>
          <a:xfrm>
            <a:off x="5566258" y="987928"/>
            <a:ext cx="1030087" cy="1030087"/>
          </a:xfrm>
          <a:prstGeom prst="ellipse">
            <a:avLst/>
          </a:prstGeom>
          <a:solidFill>
            <a:schemeClr val="bg1"/>
          </a:solidFill>
          <a:ln>
            <a:solidFill>
              <a:srgbClr val="FE9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3"/>
          <p:cNvSpPr>
            <a:spLocks noGrp="1"/>
          </p:cNvSpPr>
          <p:nvPr>
            <p:ph sz="quarter" idx="28"/>
          </p:nvPr>
        </p:nvSpPr>
        <p:spPr>
          <a:xfrm>
            <a:off x="4385195" y="2770658"/>
            <a:ext cx="3392212" cy="3252772"/>
          </a:xfrm>
          <a:prstGeom prst="rect">
            <a:avLst/>
          </a:prstGeom>
          <a:ln w="12700">
            <a:solidFill>
              <a:srgbClr val="FE9700"/>
            </a:solidFill>
          </a:ln>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26" name="Text Placeholder 13"/>
          <p:cNvSpPr>
            <a:spLocks noGrp="1"/>
          </p:cNvSpPr>
          <p:nvPr>
            <p:ph type="body" sz="quarter" idx="29" hasCustomPrompt="1"/>
          </p:nvPr>
        </p:nvSpPr>
        <p:spPr>
          <a:xfrm>
            <a:off x="8271687" y="1676401"/>
            <a:ext cx="3413483" cy="1094257"/>
          </a:xfrm>
          <a:prstGeom prst="rect">
            <a:avLst/>
          </a:prstGeom>
          <a:noFill/>
          <a:ln>
            <a:noFill/>
          </a:ln>
        </p:spPr>
        <p:txBody>
          <a:bodyPr anchor="b" anchorCtr="0"/>
          <a:lstStyle>
            <a:lvl1pPr marL="0" indent="0" algn="ctr">
              <a:buNone/>
              <a:defRPr sz="2000" b="1" i="0">
                <a:solidFill>
                  <a:schemeClr val="bg1"/>
                </a:solidFill>
                <a:latin typeface="+mj-lt"/>
              </a:defRPr>
            </a:lvl1pPr>
          </a:lstStyle>
          <a:p>
            <a:pPr lvl="0"/>
            <a:r>
              <a:rPr lang="en-US"/>
              <a:t>HEADER </a:t>
            </a:r>
          </a:p>
        </p:txBody>
      </p:sp>
      <p:sp>
        <p:nvSpPr>
          <p:cNvPr id="27" name="Oval 26"/>
          <p:cNvSpPr/>
          <p:nvPr userDrawn="1"/>
        </p:nvSpPr>
        <p:spPr>
          <a:xfrm>
            <a:off x="9463385" y="987928"/>
            <a:ext cx="1030087" cy="1030087"/>
          </a:xfrm>
          <a:prstGeom prst="ellipse">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ntent Placeholder 3"/>
          <p:cNvSpPr>
            <a:spLocks noGrp="1"/>
          </p:cNvSpPr>
          <p:nvPr>
            <p:ph sz="quarter" idx="30"/>
          </p:nvPr>
        </p:nvSpPr>
        <p:spPr>
          <a:xfrm>
            <a:off x="8282322" y="2770658"/>
            <a:ext cx="3392212" cy="3252772"/>
          </a:xfrm>
          <a:prstGeom prst="rect">
            <a:avLst/>
          </a:prstGeom>
          <a:ln w="12700">
            <a:solidFill>
              <a:schemeClr val="accent5">
                <a:lumMod val="60000"/>
                <a:lumOff val="40000"/>
              </a:schemeClr>
            </a:solidFill>
          </a:ln>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pic>
        <p:nvPicPr>
          <p:cNvPr id="33" name="Picture 32">
            <a:extLst>
              <a:ext uri="{FF2B5EF4-FFF2-40B4-BE49-F238E27FC236}">
                <a16:creationId xmlns:a16="http://schemas.microsoft.com/office/drawing/2014/main" id="{717B091F-55F1-4622-84E8-A20A33BA95FE}"/>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1189224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4 Column_Icon and Content_White">
    <p:spTree>
      <p:nvGrpSpPr>
        <p:cNvPr id="1" name=""/>
        <p:cNvGrpSpPr/>
        <p:nvPr/>
      </p:nvGrpSpPr>
      <p:grpSpPr>
        <a:xfrm>
          <a:off x="0" y="0"/>
          <a:ext cx="0" cy="0"/>
          <a:chOff x="0" y="0"/>
          <a:chExt cx="0" cy="0"/>
        </a:xfrm>
      </p:grpSpPr>
      <p:sp>
        <p:nvSpPr>
          <p:cNvPr id="5" name="Oval 4"/>
          <p:cNvSpPr/>
          <p:nvPr userDrawn="1"/>
        </p:nvSpPr>
        <p:spPr>
          <a:xfrm>
            <a:off x="1129735" y="1289600"/>
            <a:ext cx="1030087" cy="103008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28" hasCustomPrompt="1"/>
          </p:nvPr>
        </p:nvSpPr>
        <p:spPr>
          <a:xfrm>
            <a:off x="1171597" y="1333643"/>
            <a:ext cx="946362" cy="942000"/>
          </a:xfrm>
          <a:prstGeom prst="ellipse">
            <a:avLst/>
          </a:prstGeom>
        </p:spPr>
        <p:txBody>
          <a:bodyPr anchor="ctr"/>
          <a:lstStyle>
            <a:lvl1pPr marL="0" indent="0" algn="ctr">
              <a:buNone/>
              <a:defRPr sz="1400">
                <a:latin typeface="Roboto Thin"/>
              </a:defRPr>
            </a:lvl1pPr>
          </a:lstStyle>
          <a:p>
            <a:r>
              <a:rPr lang="en-US"/>
              <a:t>ICON</a:t>
            </a:r>
          </a:p>
        </p:txBody>
      </p:sp>
      <p:sp>
        <p:nvSpPr>
          <p:cNvPr id="15" name="Content Placeholder 3"/>
          <p:cNvSpPr>
            <a:spLocks noGrp="1"/>
          </p:cNvSpPr>
          <p:nvPr>
            <p:ph sz="quarter" idx="26"/>
          </p:nvPr>
        </p:nvSpPr>
        <p:spPr>
          <a:xfrm>
            <a:off x="362923" y="3084721"/>
            <a:ext cx="2563710" cy="2684568"/>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6" name="Text Placeholder 13"/>
          <p:cNvSpPr>
            <a:spLocks noGrp="1"/>
          </p:cNvSpPr>
          <p:nvPr>
            <p:ph type="body" sz="quarter" idx="19" hasCustomPrompt="1"/>
          </p:nvPr>
        </p:nvSpPr>
        <p:spPr>
          <a:xfrm>
            <a:off x="372879" y="2497603"/>
            <a:ext cx="2543799"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b="1" i="0" baseline="0">
                <a:solidFill>
                  <a:schemeClr val="tx1">
                    <a:lumMod val="75000"/>
                    <a:lumOff val="25000"/>
                  </a:schemeClr>
                </a:solidFill>
                <a:latin typeface="+mj-lt"/>
                <a:cs typeface="Arial" pitchFamily="34" charset="0"/>
              </a:defRPr>
            </a:lvl1pPr>
          </a:lstStyle>
          <a:p>
            <a:r>
              <a:rPr lang="en-US"/>
              <a:t>SLIDE HEADER GOES HERE</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32" name="Oval 31"/>
          <p:cNvSpPr/>
          <p:nvPr userDrawn="1"/>
        </p:nvSpPr>
        <p:spPr>
          <a:xfrm>
            <a:off x="4035950" y="1289600"/>
            <a:ext cx="1030087" cy="103008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icture Placeholder 3"/>
          <p:cNvSpPr>
            <a:spLocks noGrp="1"/>
          </p:cNvSpPr>
          <p:nvPr>
            <p:ph type="pic" sz="quarter" idx="29" hasCustomPrompt="1"/>
          </p:nvPr>
        </p:nvSpPr>
        <p:spPr>
          <a:xfrm>
            <a:off x="4077812" y="1333643"/>
            <a:ext cx="946362" cy="942000"/>
          </a:xfrm>
          <a:prstGeom prst="ellipse">
            <a:avLst/>
          </a:prstGeom>
        </p:spPr>
        <p:txBody>
          <a:bodyPr anchor="ctr"/>
          <a:lstStyle>
            <a:lvl1pPr marL="0" indent="0" algn="ctr">
              <a:buNone/>
              <a:defRPr sz="1400">
                <a:latin typeface="Roboto Thin"/>
              </a:defRPr>
            </a:lvl1pPr>
          </a:lstStyle>
          <a:p>
            <a:r>
              <a:rPr lang="en-US"/>
              <a:t>ICON</a:t>
            </a:r>
          </a:p>
        </p:txBody>
      </p:sp>
      <p:sp>
        <p:nvSpPr>
          <p:cNvPr id="34" name="Content Placeholder 3"/>
          <p:cNvSpPr>
            <a:spLocks noGrp="1"/>
          </p:cNvSpPr>
          <p:nvPr>
            <p:ph sz="quarter" idx="30"/>
          </p:nvPr>
        </p:nvSpPr>
        <p:spPr>
          <a:xfrm>
            <a:off x="3269138" y="3084721"/>
            <a:ext cx="2563710" cy="2684568"/>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35" name="Text Placeholder 13"/>
          <p:cNvSpPr>
            <a:spLocks noGrp="1"/>
          </p:cNvSpPr>
          <p:nvPr>
            <p:ph type="body" sz="quarter" idx="31" hasCustomPrompt="1"/>
          </p:nvPr>
        </p:nvSpPr>
        <p:spPr>
          <a:xfrm>
            <a:off x="3279094" y="2497603"/>
            <a:ext cx="2543799"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36" name="Oval 35"/>
          <p:cNvSpPr/>
          <p:nvPr userDrawn="1"/>
        </p:nvSpPr>
        <p:spPr>
          <a:xfrm>
            <a:off x="6942165" y="1289600"/>
            <a:ext cx="1030087" cy="103008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icture Placeholder 3"/>
          <p:cNvSpPr>
            <a:spLocks noGrp="1"/>
          </p:cNvSpPr>
          <p:nvPr>
            <p:ph type="pic" sz="quarter" idx="32" hasCustomPrompt="1"/>
          </p:nvPr>
        </p:nvSpPr>
        <p:spPr>
          <a:xfrm>
            <a:off x="6984027" y="1333643"/>
            <a:ext cx="946362" cy="942000"/>
          </a:xfrm>
          <a:prstGeom prst="ellipse">
            <a:avLst/>
          </a:prstGeom>
        </p:spPr>
        <p:txBody>
          <a:bodyPr anchor="ctr"/>
          <a:lstStyle>
            <a:lvl1pPr marL="0" indent="0" algn="ctr">
              <a:buNone/>
              <a:defRPr sz="1400">
                <a:latin typeface="Roboto Thin"/>
              </a:defRPr>
            </a:lvl1pPr>
          </a:lstStyle>
          <a:p>
            <a:r>
              <a:rPr lang="en-US"/>
              <a:t>ICON</a:t>
            </a:r>
          </a:p>
        </p:txBody>
      </p:sp>
      <p:sp>
        <p:nvSpPr>
          <p:cNvPr id="38" name="Content Placeholder 3"/>
          <p:cNvSpPr>
            <a:spLocks noGrp="1"/>
          </p:cNvSpPr>
          <p:nvPr>
            <p:ph sz="quarter" idx="33"/>
          </p:nvPr>
        </p:nvSpPr>
        <p:spPr>
          <a:xfrm>
            <a:off x="6175353" y="3084721"/>
            <a:ext cx="2563710" cy="2684568"/>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39" name="Text Placeholder 13"/>
          <p:cNvSpPr>
            <a:spLocks noGrp="1"/>
          </p:cNvSpPr>
          <p:nvPr>
            <p:ph type="body" sz="quarter" idx="34" hasCustomPrompt="1"/>
          </p:nvPr>
        </p:nvSpPr>
        <p:spPr>
          <a:xfrm>
            <a:off x="6185309" y="2497603"/>
            <a:ext cx="2543799"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40" name="Oval 39"/>
          <p:cNvSpPr/>
          <p:nvPr userDrawn="1"/>
        </p:nvSpPr>
        <p:spPr>
          <a:xfrm>
            <a:off x="9848380" y="1289600"/>
            <a:ext cx="1030087" cy="103008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icture Placeholder 3"/>
          <p:cNvSpPr>
            <a:spLocks noGrp="1"/>
          </p:cNvSpPr>
          <p:nvPr>
            <p:ph type="pic" sz="quarter" idx="35" hasCustomPrompt="1"/>
          </p:nvPr>
        </p:nvSpPr>
        <p:spPr>
          <a:xfrm>
            <a:off x="9890242" y="1333643"/>
            <a:ext cx="946362" cy="942000"/>
          </a:xfrm>
          <a:prstGeom prst="ellipse">
            <a:avLst/>
          </a:prstGeom>
        </p:spPr>
        <p:txBody>
          <a:bodyPr anchor="ctr"/>
          <a:lstStyle>
            <a:lvl1pPr marL="0" indent="0" algn="ctr">
              <a:buNone/>
              <a:defRPr sz="1400">
                <a:latin typeface="Roboto Thin"/>
              </a:defRPr>
            </a:lvl1pPr>
          </a:lstStyle>
          <a:p>
            <a:r>
              <a:rPr lang="en-US"/>
              <a:t>ICON</a:t>
            </a:r>
          </a:p>
        </p:txBody>
      </p:sp>
      <p:sp>
        <p:nvSpPr>
          <p:cNvPr id="42" name="Content Placeholder 3"/>
          <p:cNvSpPr>
            <a:spLocks noGrp="1"/>
          </p:cNvSpPr>
          <p:nvPr>
            <p:ph sz="quarter" idx="36"/>
          </p:nvPr>
        </p:nvSpPr>
        <p:spPr>
          <a:xfrm>
            <a:off x="9081568" y="3084721"/>
            <a:ext cx="2563710" cy="2684568"/>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43" name="Text Placeholder 13"/>
          <p:cNvSpPr>
            <a:spLocks noGrp="1"/>
          </p:cNvSpPr>
          <p:nvPr>
            <p:ph type="body" sz="quarter" idx="37" hasCustomPrompt="1"/>
          </p:nvPr>
        </p:nvSpPr>
        <p:spPr>
          <a:xfrm>
            <a:off x="9091524" y="2497603"/>
            <a:ext cx="2543799"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24"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25" name="Picture 24">
            <a:extLst>
              <a:ext uri="{FF2B5EF4-FFF2-40B4-BE49-F238E27FC236}">
                <a16:creationId xmlns:a16="http://schemas.microsoft.com/office/drawing/2014/main" id="{3B19657D-6B9C-405C-9461-3BE9437D825C}"/>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18422085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Image and Content Slide">
    <p:spTree>
      <p:nvGrpSpPr>
        <p:cNvPr id="1" name=""/>
        <p:cNvGrpSpPr/>
        <p:nvPr/>
      </p:nvGrpSpPr>
      <p:grpSpPr>
        <a:xfrm>
          <a:off x="0" y="0"/>
          <a:ext cx="0" cy="0"/>
          <a:chOff x="0" y="0"/>
          <a:chExt cx="0" cy="0"/>
        </a:xfrm>
      </p:grpSpPr>
      <p:sp>
        <p:nvSpPr>
          <p:cNvPr id="25" name="Content Placeholder 3"/>
          <p:cNvSpPr>
            <a:spLocks noGrp="1"/>
          </p:cNvSpPr>
          <p:nvPr>
            <p:ph sz="quarter" idx="26"/>
          </p:nvPr>
        </p:nvSpPr>
        <p:spPr>
          <a:xfrm>
            <a:off x="492637" y="4073304"/>
            <a:ext cx="3427683" cy="1971370"/>
          </a:xfrm>
          <a:prstGeom prst="rect">
            <a:avLst/>
          </a:prstGeom>
        </p:spPr>
        <p:txBody>
          <a:bodyPr/>
          <a:lstStyle>
            <a:lvl1pPr marL="274320" indent="-274320">
              <a:buClr>
                <a:srgbClr val="FF8909"/>
              </a:buClr>
              <a:buFontTx/>
              <a:buChar char="&gt;"/>
              <a:defRPr sz="1400">
                <a:latin typeface="Roboto" pitchFamily="2" charset="0"/>
                <a:ea typeface="Roboto" pitchFamily="2" charset="0"/>
                <a:cs typeface="Roboto" pitchFamily="2" charset="0"/>
              </a:defRPr>
            </a:lvl1pPr>
            <a:lvl2pPr marL="457200" indent="-182880">
              <a:buClr>
                <a:srgbClr val="FF8909"/>
              </a:buClr>
              <a:defRPr sz="1200">
                <a:latin typeface="Roboto" pitchFamily="2" charset="0"/>
                <a:ea typeface="Roboto" pitchFamily="2" charset="0"/>
                <a:cs typeface="Roboto" pitchFamily="2" charset="0"/>
              </a:defRPr>
            </a:lvl2pPr>
            <a:lvl3pPr marL="731520" indent="-182880">
              <a:buClr>
                <a:srgbClr val="FF8909"/>
              </a:buClr>
              <a:buFontTx/>
              <a:buChar char="•"/>
              <a:defRPr sz="1100">
                <a:latin typeface="Roboto" pitchFamily="2" charset="0"/>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26" name="Content Placeholder 3"/>
          <p:cNvSpPr>
            <a:spLocks noGrp="1"/>
          </p:cNvSpPr>
          <p:nvPr>
            <p:ph sz="quarter" idx="27"/>
          </p:nvPr>
        </p:nvSpPr>
        <p:spPr>
          <a:xfrm>
            <a:off x="4452721" y="4073304"/>
            <a:ext cx="3427683" cy="1971370"/>
          </a:xfrm>
          <a:prstGeom prst="rect">
            <a:avLst/>
          </a:prstGeom>
        </p:spPr>
        <p:txBody>
          <a:bodyPr/>
          <a:lstStyle>
            <a:lvl1pPr marL="274320" indent="-274320">
              <a:buClr>
                <a:srgbClr val="FF8909"/>
              </a:buClr>
              <a:buFontTx/>
              <a:buChar char="&gt;"/>
              <a:defRPr sz="1400">
                <a:latin typeface="Roboto" pitchFamily="2" charset="0"/>
                <a:ea typeface="Roboto" pitchFamily="2" charset="0"/>
                <a:cs typeface="Roboto" pitchFamily="2" charset="0"/>
              </a:defRPr>
            </a:lvl1pPr>
            <a:lvl2pPr marL="457200" indent="-182880">
              <a:buClr>
                <a:srgbClr val="FF8909"/>
              </a:buClr>
              <a:defRPr sz="1200">
                <a:latin typeface="Roboto" pitchFamily="2" charset="0"/>
                <a:ea typeface="Roboto" pitchFamily="2" charset="0"/>
                <a:cs typeface="Roboto" pitchFamily="2" charset="0"/>
              </a:defRPr>
            </a:lvl2pPr>
            <a:lvl3pPr marL="731520" indent="-182880">
              <a:buClr>
                <a:srgbClr val="FF8909"/>
              </a:buClr>
              <a:buFontTx/>
              <a:buChar char="•"/>
              <a:defRPr sz="1100">
                <a:latin typeface="Roboto" pitchFamily="2" charset="0"/>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27" name="Content Placeholder 3"/>
          <p:cNvSpPr>
            <a:spLocks noGrp="1"/>
          </p:cNvSpPr>
          <p:nvPr>
            <p:ph sz="quarter" idx="28"/>
          </p:nvPr>
        </p:nvSpPr>
        <p:spPr>
          <a:xfrm>
            <a:off x="8366030" y="4073304"/>
            <a:ext cx="3427683" cy="1971370"/>
          </a:xfrm>
          <a:prstGeom prst="rect">
            <a:avLst/>
          </a:prstGeom>
        </p:spPr>
        <p:txBody>
          <a:bodyPr/>
          <a:lstStyle>
            <a:lvl1pPr marL="274320" indent="-274320">
              <a:buClr>
                <a:srgbClr val="FF8909"/>
              </a:buClr>
              <a:buFontTx/>
              <a:buChar char="&gt;"/>
              <a:defRPr sz="1400">
                <a:latin typeface="Roboto" pitchFamily="2" charset="0"/>
                <a:ea typeface="Roboto" pitchFamily="2" charset="0"/>
                <a:cs typeface="Roboto" pitchFamily="2" charset="0"/>
              </a:defRPr>
            </a:lvl1pPr>
            <a:lvl2pPr marL="457200" indent="-182880">
              <a:buClr>
                <a:srgbClr val="FF8909"/>
              </a:buClr>
              <a:defRPr sz="1200">
                <a:latin typeface="Roboto" pitchFamily="2" charset="0"/>
                <a:ea typeface="Roboto" pitchFamily="2" charset="0"/>
                <a:cs typeface="Roboto" pitchFamily="2" charset="0"/>
              </a:defRPr>
            </a:lvl2pPr>
            <a:lvl3pPr marL="731520" indent="-182880">
              <a:buClr>
                <a:srgbClr val="FF8909"/>
              </a:buClr>
              <a:buFontTx/>
              <a:buChar char="•"/>
              <a:defRPr sz="1100">
                <a:latin typeface="Roboto" pitchFamily="2" charset="0"/>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6" name="Picture Placeholder 15"/>
          <p:cNvSpPr>
            <a:spLocks noGrp="1"/>
          </p:cNvSpPr>
          <p:nvPr>
            <p:ph type="pic" sz="quarter" idx="23"/>
          </p:nvPr>
        </p:nvSpPr>
        <p:spPr>
          <a:xfrm>
            <a:off x="0" y="0"/>
            <a:ext cx="4061619" cy="3484563"/>
          </a:xfrm>
          <a:prstGeom prst="rect">
            <a:avLst/>
          </a:prstGeom>
        </p:spPr>
        <p:txBody>
          <a:bodyPr/>
          <a:lstStyle>
            <a:lvl1pPr marL="0" indent="0">
              <a:buNone/>
              <a:defRPr sz="1400">
                <a:latin typeface="Roboto Thin"/>
              </a:defRPr>
            </a:lvl1pPr>
          </a:lstStyle>
          <a:p>
            <a:endParaRPr lang="en-US"/>
          </a:p>
        </p:txBody>
      </p:sp>
      <p:sp>
        <p:nvSpPr>
          <p:cNvPr id="64" name="Picture Placeholder 63"/>
          <p:cNvSpPr>
            <a:spLocks noGrp="1"/>
          </p:cNvSpPr>
          <p:nvPr>
            <p:ph type="pic" sz="quarter" idx="24"/>
          </p:nvPr>
        </p:nvSpPr>
        <p:spPr>
          <a:xfrm>
            <a:off x="4061619" y="0"/>
            <a:ext cx="4068763" cy="3484563"/>
          </a:xfrm>
          <a:prstGeom prst="rect">
            <a:avLst/>
          </a:prstGeom>
        </p:spPr>
        <p:txBody>
          <a:bodyPr/>
          <a:lstStyle>
            <a:lvl1pPr marL="0" indent="0">
              <a:buNone/>
              <a:defRPr sz="1400">
                <a:latin typeface="Roboto Thin"/>
              </a:defRPr>
            </a:lvl1pPr>
          </a:lstStyle>
          <a:p>
            <a:endParaRPr lang="en-US"/>
          </a:p>
        </p:txBody>
      </p:sp>
      <p:sp>
        <p:nvSpPr>
          <p:cNvPr id="66" name="Picture Placeholder 65"/>
          <p:cNvSpPr>
            <a:spLocks noGrp="1"/>
          </p:cNvSpPr>
          <p:nvPr>
            <p:ph type="pic" sz="quarter" idx="25"/>
          </p:nvPr>
        </p:nvSpPr>
        <p:spPr>
          <a:xfrm>
            <a:off x="8123239" y="0"/>
            <a:ext cx="4068762" cy="3484563"/>
          </a:xfrm>
          <a:prstGeom prst="rect">
            <a:avLst/>
          </a:prstGeom>
        </p:spPr>
        <p:txBody>
          <a:bodyPr/>
          <a:lstStyle>
            <a:lvl1pPr marL="0" indent="0">
              <a:buNone/>
              <a:defRPr sz="1400">
                <a:latin typeface="Roboto Thin"/>
              </a:defRPr>
            </a:lvl1pPr>
          </a:lstStyle>
          <a:p>
            <a:endParaRPr lang="en-US"/>
          </a:p>
        </p:txBody>
      </p:sp>
      <p:sp>
        <p:nvSpPr>
          <p:cNvPr id="14" name="Text Placeholder 13"/>
          <p:cNvSpPr>
            <a:spLocks noGrp="1"/>
          </p:cNvSpPr>
          <p:nvPr>
            <p:ph type="body" sz="quarter" idx="19" hasCustomPrompt="1"/>
          </p:nvPr>
        </p:nvSpPr>
        <p:spPr>
          <a:xfrm>
            <a:off x="492636" y="3574675"/>
            <a:ext cx="3421062" cy="476250"/>
          </a:xfrm>
          <a:prstGeom prst="rect">
            <a:avLst/>
          </a:prstGeom>
        </p:spPr>
        <p:txBody>
          <a:bodyPr/>
          <a:lstStyle>
            <a:lvl1pPr marL="0" indent="0" algn="ctr">
              <a:buNone/>
              <a:defRPr sz="2000">
                <a:solidFill>
                  <a:srgbClr val="FF8909"/>
                </a:solidFill>
                <a:latin typeface="Roboto Black" panose="02000000000000000000"/>
              </a:defRPr>
            </a:lvl1pPr>
          </a:lstStyle>
          <a:p>
            <a:pPr lvl="0"/>
            <a:r>
              <a:rPr lang="en-US"/>
              <a:t>HEADER</a:t>
            </a:r>
          </a:p>
        </p:txBody>
      </p:sp>
      <p:sp>
        <p:nvSpPr>
          <p:cNvPr id="18" name="Title 1"/>
          <p:cNvSpPr>
            <a:spLocks noGrp="1"/>
          </p:cNvSpPr>
          <p:nvPr userDrawn="1">
            <p:ph type="ctrTitle" hasCustomPrompt="1"/>
          </p:nvPr>
        </p:nvSpPr>
        <p:spPr>
          <a:xfrm>
            <a:off x="8366030" y="3573198"/>
            <a:ext cx="3445719" cy="477727"/>
          </a:xfrm>
          <a:prstGeom prst="rect">
            <a:avLst/>
          </a:prstGeom>
        </p:spPr>
        <p:txBody>
          <a:bodyPr anchor="ctr">
            <a:noAutofit/>
          </a:bodyPr>
          <a:lstStyle>
            <a:lvl1pPr algn="ctr">
              <a:defRPr sz="2000" i="0" baseline="0">
                <a:solidFill>
                  <a:srgbClr val="FF8909"/>
                </a:solidFill>
                <a:latin typeface="Roboto Black"/>
                <a:cs typeface="Arial" pitchFamily="34" charset="0"/>
              </a:defRPr>
            </a:lvl1pPr>
          </a:lstStyle>
          <a:p>
            <a:r>
              <a:rPr lang="en-US"/>
              <a:t>HEADER</a:t>
            </a:r>
          </a:p>
        </p:txBody>
      </p:sp>
      <p:sp>
        <p:nvSpPr>
          <p:cNvPr id="5" name="Text Placeholder 4"/>
          <p:cNvSpPr>
            <a:spLocks noGrp="1"/>
          </p:cNvSpPr>
          <p:nvPr>
            <p:ph type="body" sz="quarter" idx="18" hasCustomPrompt="1"/>
          </p:nvPr>
        </p:nvSpPr>
        <p:spPr>
          <a:xfrm>
            <a:off x="4456155" y="3573936"/>
            <a:ext cx="3420814" cy="476250"/>
          </a:xfrm>
          <a:prstGeom prst="rect">
            <a:avLst/>
          </a:prstGeom>
        </p:spPr>
        <p:txBody>
          <a:bodyPr anchor="ctr"/>
          <a:lstStyle>
            <a:lvl1pPr marL="0" indent="0" algn="ctr">
              <a:buFontTx/>
              <a:buNone/>
              <a:defRPr sz="2000">
                <a:solidFill>
                  <a:srgbClr val="FF8909"/>
                </a:solidFill>
                <a:latin typeface="Roboto Black" panose="02000000000000000000"/>
              </a:defRPr>
            </a:lvl1pPr>
          </a:lstStyle>
          <a:p>
            <a:pPr lvl="0"/>
            <a:r>
              <a:rPr lang="en-US"/>
              <a:t>HEADER</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20" name="object 3"/>
          <p:cNvSpPr/>
          <p:nvPr userDrawn="1"/>
        </p:nvSpPr>
        <p:spPr>
          <a:xfrm>
            <a:off x="4587096" y="6469496"/>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21" name="Text Placeholder 35"/>
          <p:cNvSpPr>
            <a:spLocks noGrp="1"/>
          </p:cNvSpPr>
          <p:nvPr>
            <p:ph type="body" sz="quarter" idx="13" hasCustomPrompt="1"/>
          </p:nvPr>
        </p:nvSpPr>
        <p:spPr>
          <a:xfrm>
            <a:off x="4664259" y="6416578"/>
            <a:ext cx="5568950" cy="330200"/>
          </a:xfrm>
          <a:prstGeom prst="rect">
            <a:avLst/>
          </a:prstGeom>
        </p:spPr>
        <p:txBody>
          <a:bodyPr anchor="t"/>
          <a:lstStyle>
            <a:lvl1pPr>
              <a:buNone/>
              <a:defRPr sz="1600" b="0" baseline="0">
                <a:solidFill>
                  <a:schemeClr val="tx1">
                    <a:lumMod val="75000"/>
                    <a:lumOff val="25000"/>
                  </a:schemeClr>
                </a:solidFill>
                <a:latin typeface="+mj-lt"/>
              </a:defRPr>
            </a:lvl1pPr>
          </a:lstStyle>
          <a:p>
            <a:pPr lvl="0"/>
            <a:r>
              <a:rPr lang="en-US"/>
              <a:t>Sub Title Goes Here</a:t>
            </a:r>
          </a:p>
        </p:txBody>
      </p:sp>
      <p:sp>
        <p:nvSpPr>
          <p:cNvPr id="23" name="Text Placeholder 33"/>
          <p:cNvSpPr>
            <a:spLocks noGrp="1"/>
          </p:cNvSpPr>
          <p:nvPr>
            <p:ph type="body" sz="quarter" idx="12" hasCustomPrompt="1"/>
          </p:nvPr>
        </p:nvSpPr>
        <p:spPr>
          <a:xfrm>
            <a:off x="1419988" y="6384828"/>
            <a:ext cx="3147379" cy="393700"/>
          </a:xfrm>
          <a:prstGeom prst="rect">
            <a:avLst/>
          </a:prstGeom>
        </p:spPr>
        <p:txBody>
          <a:bodyPr anchor="t"/>
          <a:lstStyle>
            <a:lvl1pPr>
              <a:buNone/>
              <a:defRPr sz="2000" b="1">
                <a:solidFill>
                  <a:schemeClr val="tx1">
                    <a:lumMod val="75000"/>
                    <a:lumOff val="25000"/>
                  </a:schemeClr>
                </a:solidFill>
                <a:latin typeface="+mj-lt"/>
              </a:defRPr>
            </a:lvl1pPr>
            <a:lvl2pPr>
              <a:buNone/>
              <a:defRPr/>
            </a:lvl2pPr>
            <a:lvl3pPr>
              <a:buNone/>
              <a:defRPr/>
            </a:lvl3pPr>
            <a:lvl4pPr>
              <a:buNone/>
              <a:defRPr/>
            </a:lvl4pPr>
            <a:lvl5pPr>
              <a:buNone/>
              <a:defRPr/>
            </a:lvl5pPr>
          </a:lstStyle>
          <a:p>
            <a:pPr lvl="0"/>
            <a:r>
              <a:rPr lang="en-US"/>
              <a:t>Slide Header Goes Here</a:t>
            </a:r>
          </a:p>
        </p:txBody>
      </p:sp>
      <p:sp>
        <p:nvSpPr>
          <p:cNvPr id="19"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22" name="Picture 21">
            <a:extLst>
              <a:ext uri="{FF2B5EF4-FFF2-40B4-BE49-F238E27FC236}">
                <a16:creationId xmlns:a16="http://schemas.microsoft.com/office/drawing/2014/main" id="{7F454BB4-DD50-407E-936D-802F24C1158B}"/>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2588188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2_Cover_Dark">
    <p:spTree>
      <p:nvGrpSpPr>
        <p:cNvPr id="1" name=""/>
        <p:cNvGrpSpPr/>
        <p:nvPr/>
      </p:nvGrpSpPr>
      <p:grpSpPr>
        <a:xfrm>
          <a:off x="0" y="0"/>
          <a:ext cx="0" cy="0"/>
          <a:chOff x="0" y="0"/>
          <a:chExt cx="0" cy="0"/>
        </a:xfrm>
      </p:grpSpPr>
      <p:sp>
        <p:nvSpPr>
          <p:cNvPr id="32" name="Picture Placeholder 31"/>
          <p:cNvSpPr>
            <a:spLocks noGrp="1"/>
          </p:cNvSpPr>
          <p:nvPr>
            <p:ph type="pic" sz="quarter" idx="12"/>
          </p:nvPr>
        </p:nvSpPr>
        <p:spPr>
          <a:xfrm>
            <a:off x="0" y="0"/>
            <a:ext cx="12192000" cy="6858000"/>
          </a:xfrm>
          <a:prstGeom prst="rect">
            <a:avLst/>
          </a:prstGeom>
        </p:spPr>
        <p:txBody>
          <a:bodyPr/>
          <a:lstStyle>
            <a:lvl1pPr marL="0" indent="0">
              <a:buNone/>
              <a:defRPr sz="1800">
                <a:latin typeface="+mj-lt"/>
              </a:defRPr>
            </a:lvl1pPr>
          </a:lstStyle>
          <a:p>
            <a:endParaRPr lang="en-US"/>
          </a:p>
        </p:txBody>
      </p:sp>
      <p:sp>
        <p:nvSpPr>
          <p:cNvPr id="2" name="Title 1"/>
          <p:cNvSpPr>
            <a:spLocks noGrp="1"/>
          </p:cNvSpPr>
          <p:nvPr>
            <p:ph type="ctrTitle" hasCustomPrompt="1"/>
          </p:nvPr>
        </p:nvSpPr>
        <p:spPr>
          <a:xfrm>
            <a:off x="914400" y="1877981"/>
            <a:ext cx="10363200" cy="548381"/>
          </a:xfrm>
          <a:prstGeom prst="rect">
            <a:avLst/>
          </a:prstGeom>
        </p:spPr>
        <p:txBody>
          <a:bodyPr>
            <a:normAutofit/>
          </a:bodyPr>
          <a:lstStyle>
            <a:lvl1pPr>
              <a:defRPr sz="2400" i="0">
                <a:solidFill>
                  <a:schemeClr val="tx1"/>
                </a:solidFill>
                <a:latin typeface="+mj-lt"/>
                <a:cs typeface="Arial" pitchFamily="34" charset="0"/>
              </a:defRPr>
            </a:lvl1pPr>
          </a:lstStyle>
          <a:p>
            <a:r>
              <a:rPr lang="en-US"/>
              <a:t>PARTNER NAME OR LOGO</a:t>
            </a:r>
          </a:p>
        </p:txBody>
      </p:sp>
      <p:sp>
        <p:nvSpPr>
          <p:cNvPr id="3" name="Subtitle 2"/>
          <p:cNvSpPr>
            <a:spLocks noGrp="1"/>
          </p:cNvSpPr>
          <p:nvPr>
            <p:ph type="subTitle" idx="1" hasCustomPrompt="1"/>
          </p:nvPr>
        </p:nvSpPr>
        <p:spPr>
          <a:xfrm>
            <a:off x="1828800" y="3666088"/>
            <a:ext cx="8534400" cy="299434"/>
          </a:xfrm>
          <a:prstGeom prst="rect">
            <a:avLst/>
          </a:prstGeom>
        </p:spPr>
        <p:txBody>
          <a:bodyPr anchor="ctr">
            <a:noAutofit/>
          </a:bodyPr>
          <a:lstStyle>
            <a:lvl1pPr marL="0" indent="0" algn="ctr">
              <a:buNone/>
              <a:defRPr sz="2400" i="0" spc="6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PRESENTATION TITLE</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28" name="Text Placeholder 27"/>
          <p:cNvSpPr>
            <a:spLocks noGrp="1"/>
          </p:cNvSpPr>
          <p:nvPr>
            <p:ph type="body" sz="quarter" idx="11" hasCustomPrompt="1"/>
          </p:nvPr>
        </p:nvSpPr>
        <p:spPr>
          <a:xfrm>
            <a:off x="914400" y="2497843"/>
            <a:ext cx="10363200" cy="548381"/>
          </a:xfrm>
          <a:prstGeom prst="rect">
            <a:avLst/>
          </a:prstGeom>
        </p:spPr>
        <p:txBody>
          <a:bodyPr>
            <a:noAutofit/>
          </a:bodyPr>
          <a:lstStyle>
            <a:lvl1pPr marL="0" indent="0" algn="ctr">
              <a:buNone/>
              <a:defRPr sz="2800" b="1" baseline="0">
                <a:solidFill>
                  <a:srgbClr val="FFA021"/>
                </a:solidFill>
                <a:latin typeface="+mj-lt"/>
              </a:defRPr>
            </a:lvl1pPr>
          </a:lstStyle>
          <a:p>
            <a:pPr lvl="0"/>
            <a:r>
              <a:rPr lang="en-US"/>
              <a:t>COMPANY NAME</a:t>
            </a:r>
          </a:p>
        </p:txBody>
      </p:sp>
      <p:sp>
        <p:nvSpPr>
          <p:cNvPr id="11"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10" name="Picture 9">
            <a:extLst>
              <a:ext uri="{FF2B5EF4-FFF2-40B4-BE49-F238E27FC236}">
                <a16:creationId xmlns:a16="http://schemas.microsoft.com/office/drawing/2014/main" id="{F3EE0DF2-40BB-4DAA-93A0-CFBBF8F20ABA}"/>
              </a:ext>
            </a:extLst>
          </p:cNvPr>
          <p:cNvPicPr>
            <a:picLocks noChangeAspect="1"/>
          </p:cNvPicPr>
          <p:nvPr userDrawn="1"/>
        </p:nvPicPr>
        <p:blipFill>
          <a:blip r:embed="rId2"/>
          <a:stretch>
            <a:fillRect/>
          </a:stretch>
        </p:blipFill>
        <p:spPr>
          <a:xfrm>
            <a:off x="153969" y="6473748"/>
            <a:ext cx="1039737" cy="213485"/>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3 Image and Content Slide">
    <p:spTree>
      <p:nvGrpSpPr>
        <p:cNvPr id="1" name=""/>
        <p:cNvGrpSpPr/>
        <p:nvPr/>
      </p:nvGrpSpPr>
      <p:grpSpPr>
        <a:xfrm>
          <a:off x="0" y="0"/>
          <a:ext cx="0" cy="0"/>
          <a:chOff x="0" y="0"/>
          <a:chExt cx="0" cy="0"/>
        </a:xfrm>
      </p:grpSpPr>
      <p:sp>
        <p:nvSpPr>
          <p:cNvPr id="25" name="Content Placeholder 3"/>
          <p:cNvSpPr>
            <a:spLocks noGrp="1"/>
          </p:cNvSpPr>
          <p:nvPr>
            <p:ph sz="quarter" idx="26" hasCustomPrompt="1"/>
          </p:nvPr>
        </p:nvSpPr>
        <p:spPr>
          <a:xfrm>
            <a:off x="2693324" y="4975761"/>
            <a:ext cx="7109518" cy="1081976"/>
          </a:xfrm>
          <a:prstGeom prst="rect">
            <a:avLst/>
          </a:prstGeom>
        </p:spPr>
        <p:txBody>
          <a:bodyPr/>
          <a:lstStyle>
            <a:lvl1pPr marL="274320" indent="-274320">
              <a:buClr>
                <a:srgbClr val="FF8909"/>
              </a:buClr>
              <a:buFontTx/>
              <a:buNone/>
              <a:defRPr sz="1400" baseline="0">
                <a:latin typeface="+mj-lt"/>
                <a:ea typeface="Roboto" pitchFamily="2" charset="0"/>
                <a:cs typeface="Roboto" pitchFamily="2" charset="0"/>
              </a:defRPr>
            </a:lvl1pPr>
            <a:lvl2pPr marL="457200" indent="-182880">
              <a:buClr>
                <a:srgbClr val="FF8909"/>
              </a:buClr>
              <a:defRPr sz="1200">
                <a:latin typeface="Roboto Thin"/>
              </a:defRPr>
            </a:lvl2pPr>
            <a:lvl3pPr marL="731520" indent="-182880">
              <a:buClr>
                <a:srgbClr val="FF8909"/>
              </a:buClr>
              <a:buFontTx/>
              <a:buChar char="•"/>
              <a:defRPr sz="1100">
                <a:latin typeface="Roboto Thin"/>
              </a:defRPr>
            </a:lvl3pPr>
          </a:lstStyle>
          <a:p>
            <a:pPr lvl="0"/>
            <a:r>
              <a:rPr lang="en-US"/>
              <a:t>Click here to edit paragraph</a:t>
            </a:r>
          </a:p>
        </p:txBody>
      </p:sp>
      <p:sp>
        <p:nvSpPr>
          <p:cNvPr id="16" name="Picture Placeholder 15"/>
          <p:cNvSpPr>
            <a:spLocks noGrp="1"/>
          </p:cNvSpPr>
          <p:nvPr>
            <p:ph type="pic" sz="quarter" idx="23"/>
          </p:nvPr>
        </p:nvSpPr>
        <p:spPr>
          <a:xfrm>
            <a:off x="0" y="0"/>
            <a:ext cx="4061619" cy="3484563"/>
          </a:xfrm>
          <a:prstGeom prst="rect">
            <a:avLst/>
          </a:prstGeom>
        </p:spPr>
        <p:txBody>
          <a:bodyPr/>
          <a:lstStyle>
            <a:lvl1pPr marL="0" indent="0">
              <a:buNone/>
              <a:defRPr sz="1600">
                <a:latin typeface="+mj-lt"/>
              </a:defRPr>
            </a:lvl1pPr>
          </a:lstStyle>
          <a:p>
            <a:endParaRPr lang="en-US"/>
          </a:p>
        </p:txBody>
      </p:sp>
      <p:sp>
        <p:nvSpPr>
          <p:cNvPr id="64" name="Picture Placeholder 63"/>
          <p:cNvSpPr>
            <a:spLocks noGrp="1"/>
          </p:cNvSpPr>
          <p:nvPr>
            <p:ph type="pic" sz="quarter" idx="24"/>
          </p:nvPr>
        </p:nvSpPr>
        <p:spPr>
          <a:xfrm>
            <a:off x="4061619" y="0"/>
            <a:ext cx="4068763" cy="3484563"/>
          </a:xfrm>
          <a:prstGeom prst="rect">
            <a:avLst/>
          </a:prstGeom>
        </p:spPr>
        <p:txBody>
          <a:bodyPr/>
          <a:lstStyle>
            <a:lvl1pPr marL="0" indent="0">
              <a:buNone/>
              <a:defRPr sz="1400">
                <a:latin typeface="+mj-lt"/>
              </a:defRPr>
            </a:lvl1pPr>
          </a:lstStyle>
          <a:p>
            <a:endParaRPr lang="en-US"/>
          </a:p>
        </p:txBody>
      </p:sp>
      <p:sp>
        <p:nvSpPr>
          <p:cNvPr id="66" name="Picture Placeholder 65"/>
          <p:cNvSpPr>
            <a:spLocks noGrp="1"/>
          </p:cNvSpPr>
          <p:nvPr>
            <p:ph type="pic" sz="quarter" idx="25"/>
          </p:nvPr>
        </p:nvSpPr>
        <p:spPr>
          <a:xfrm>
            <a:off x="8123239" y="0"/>
            <a:ext cx="4068762" cy="3484563"/>
          </a:xfrm>
          <a:prstGeom prst="rect">
            <a:avLst/>
          </a:prstGeom>
        </p:spPr>
        <p:txBody>
          <a:bodyPr/>
          <a:lstStyle>
            <a:lvl1pPr marL="0" indent="0">
              <a:buNone/>
              <a:defRPr sz="1400">
                <a:latin typeface="+mj-lt"/>
              </a:defRPr>
            </a:lvl1pPr>
          </a:lstStyle>
          <a:p>
            <a:endParaRPr lang="en-US"/>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9" name="Subtitle 2"/>
          <p:cNvSpPr>
            <a:spLocks noGrp="1"/>
          </p:cNvSpPr>
          <p:nvPr>
            <p:ph type="subTitle" idx="1" hasCustomPrompt="1"/>
          </p:nvPr>
        </p:nvSpPr>
        <p:spPr>
          <a:xfrm>
            <a:off x="2701004" y="4405703"/>
            <a:ext cx="7101838" cy="354375"/>
          </a:xfrm>
          <a:prstGeom prst="rect">
            <a:avLst/>
          </a:prstGeom>
        </p:spPr>
        <p:txBody>
          <a:bodyPr anchor="t">
            <a:noAutofit/>
          </a:bodyPr>
          <a:lstStyle>
            <a:lvl1pPr marL="0" indent="0" algn="ctr">
              <a:buNone/>
              <a:defRPr sz="1800" b="0" i="0" spc="300" baseline="0">
                <a:solidFill>
                  <a:schemeClr val="tx1">
                    <a:lumMod val="85000"/>
                    <a:lumOff val="1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 HEADER TITLE OR DESCRIPTIVE LINE</a:t>
            </a:r>
          </a:p>
        </p:txBody>
      </p:sp>
      <p:sp>
        <p:nvSpPr>
          <p:cNvPr id="20" name="Title 1"/>
          <p:cNvSpPr>
            <a:spLocks noGrp="1"/>
          </p:cNvSpPr>
          <p:nvPr>
            <p:ph type="ctrTitle" hasCustomPrompt="1"/>
          </p:nvPr>
        </p:nvSpPr>
        <p:spPr>
          <a:xfrm>
            <a:off x="2693324" y="3940603"/>
            <a:ext cx="7109518" cy="415447"/>
          </a:xfrm>
          <a:prstGeom prst="rect">
            <a:avLst/>
          </a:prstGeom>
        </p:spPr>
        <p:txBody>
          <a:bodyPr>
            <a:noAutofit/>
          </a:bodyPr>
          <a:lstStyle>
            <a:lvl1pPr algn="ctr">
              <a:defRPr sz="2200" b="1" i="0" baseline="0">
                <a:solidFill>
                  <a:srgbClr val="FF8909"/>
                </a:solidFill>
                <a:latin typeface="+mj-lt"/>
                <a:cs typeface="Arial" pitchFamily="34" charset="0"/>
              </a:defRPr>
            </a:lvl1pPr>
          </a:lstStyle>
          <a:p>
            <a:r>
              <a:rPr lang="en-US"/>
              <a:t>SLIDE HEADER GOES HERE</a:t>
            </a:r>
          </a:p>
        </p:txBody>
      </p:sp>
      <p:sp>
        <p:nvSpPr>
          <p:cNvPr id="18" name="Text Placeholder 35"/>
          <p:cNvSpPr>
            <a:spLocks noGrp="1"/>
          </p:cNvSpPr>
          <p:nvPr>
            <p:ph type="body" sz="quarter" idx="13" hasCustomPrompt="1"/>
          </p:nvPr>
        </p:nvSpPr>
        <p:spPr>
          <a:xfrm>
            <a:off x="4664259" y="6416578"/>
            <a:ext cx="5568950" cy="330200"/>
          </a:xfrm>
          <a:prstGeom prst="rect">
            <a:avLst/>
          </a:prstGeom>
        </p:spPr>
        <p:txBody>
          <a:bodyPr anchor="t"/>
          <a:lstStyle>
            <a:lvl1pPr>
              <a:buNone/>
              <a:defRPr sz="1600" baseline="0">
                <a:solidFill>
                  <a:schemeClr val="tx1">
                    <a:lumMod val="75000"/>
                    <a:lumOff val="25000"/>
                  </a:schemeClr>
                </a:solidFill>
                <a:latin typeface="+mj-lt"/>
              </a:defRPr>
            </a:lvl1pPr>
          </a:lstStyle>
          <a:p>
            <a:pPr lvl="0"/>
            <a:r>
              <a:rPr lang="en-US"/>
              <a:t>Sub Title Goes Here</a:t>
            </a:r>
          </a:p>
        </p:txBody>
      </p:sp>
      <p:sp>
        <p:nvSpPr>
          <p:cNvPr id="22" name="object 3"/>
          <p:cNvSpPr/>
          <p:nvPr userDrawn="1"/>
        </p:nvSpPr>
        <p:spPr>
          <a:xfrm>
            <a:off x="4587096" y="6469496"/>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23" name="Text Placeholder 33"/>
          <p:cNvSpPr>
            <a:spLocks noGrp="1"/>
          </p:cNvSpPr>
          <p:nvPr>
            <p:ph type="body" sz="quarter" idx="12" hasCustomPrompt="1"/>
          </p:nvPr>
        </p:nvSpPr>
        <p:spPr>
          <a:xfrm>
            <a:off x="1419988" y="6384828"/>
            <a:ext cx="3147379" cy="393700"/>
          </a:xfrm>
          <a:prstGeom prst="rect">
            <a:avLst/>
          </a:prstGeom>
        </p:spPr>
        <p:txBody>
          <a:bodyPr anchor="t"/>
          <a:lstStyle>
            <a:lvl1pPr>
              <a:buNone/>
              <a:defRPr sz="2000" b="1">
                <a:solidFill>
                  <a:schemeClr val="tx1">
                    <a:lumMod val="75000"/>
                    <a:lumOff val="25000"/>
                  </a:schemeClr>
                </a:solidFill>
                <a:latin typeface="+mj-lt"/>
              </a:defRPr>
            </a:lvl1pPr>
            <a:lvl2pPr>
              <a:buNone/>
              <a:defRPr/>
            </a:lvl2pPr>
            <a:lvl3pPr>
              <a:buNone/>
              <a:defRPr/>
            </a:lvl3pPr>
            <a:lvl4pPr>
              <a:buNone/>
              <a:defRPr/>
            </a:lvl4pPr>
            <a:lvl5pPr>
              <a:buNone/>
              <a:defRPr/>
            </a:lvl5pPr>
          </a:lstStyle>
          <a:p>
            <a:pPr lvl="0"/>
            <a:r>
              <a:rPr lang="en-US"/>
              <a:t>Slide Header Goes Here</a:t>
            </a:r>
          </a:p>
        </p:txBody>
      </p:sp>
      <p:sp>
        <p:nvSpPr>
          <p:cNvPr id="17"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21" name="Picture 20">
            <a:extLst>
              <a:ext uri="{FF2B5EF4-FFF2-40B4-BE49-F238E27FC236}">
                <a16:creationId xmlns:a16="http://schemas.microsoft.com/office/drawing/2014/main" id="{7E1BFD71-3EA7-42BD-B630-6BE53129AE39}"/>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10305478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Text_Image Slide">
    <p:spTree>
      <p:nvGrpSpPr>
        <p:cNvPr id="1" name=""/>
        <p:cNvGrpSpPr/>
        <p:nvPr/>
      </p:nvGrpSpPr>
      <p:grpSpPr>
        <a:xfrm>
          <a:off x="0" y="0"/>
          <a:ext cx="0" cy="0"/>
          <a:chOff x="0" y="0"/>
          <a:chExt cx="0" cy="0"/>
        </a:xfrm>
      </p:grpSpPr>
      <p:sp>
        <p:nvSpPr>
          <p:cNvPr id="15" name="Rectangle 14"/>
          <p:cNvSpPr/>
          <p:nvPr userDrawn="1"/>
        </p:nvSpPr>
        <p:spPr>
          <a:xfrm>
            <a:off x="4001468" y="0"/>
            <a:ext cx="3561277" cy="623619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Title 1"/>
          <p:cNvSpPr>
            <a:spLocks noGrp="1"/>
          </p:cNvSpPr>
          <p:nvPr userDrawn="1">
            <p:ph type="ctrTitle" hasCustomPrompt="1"/>
          </p:nvPr>
        </p:nvSpPr>
        <p:spPr>
          <a:xfrm>
            <a:off x="522056" y="1659053"/>
            <a:ext cx="2961598" cy="1293932"/>
          </a:xfrm>
          <a:prstGeom prst="rect">
            <a:avLst/>
          </a:prstGeom>
        </p:spPr>
        <p:txBody>
          <a:bodyPr>
            <a:noAutofit/>
          </a:bodyPr>
          <a:lstStyle>
            <a:lvl1pPr algn="ctr">
              <a:defRPr sz="2400" b="1" i="0" baseline="0">
                <a:solidFill>
                  <a:srgbClr val="FF8909"/>
                </a:solidFill>
                <a:latin typeface="+mj-lt"/>
                <a:cs typeface="Arial" pitchFamily="34" charset="0"/>
              </a:defRPr>
            </a:lvl1pPr>
          </a:lstStyle>
          <a:p>
            <a:r>
              <a:rPr lang="en-US"/>
              <a:t>CLICK TO ADD TITLE</a:t>
            </a:r>
          </a:p>
        </p:txBody>
      </p:sp>
      <p:sp>
        <p:nvSpPr>
          <p:cNvPr id="13" name="Picture Placeholder 12"/>
          <p:cNvSpPr>
            <a:spLocks noGrp="1"/>
          </p:cNvSpPr>
          <p:nvPr>
            <p:ph type="pic" sz="quarter" idx="10"/>
          </p:nvPr>
        </p:nvSpPr>
        <p:spPr>
          <a:xfrm>
            <a:off x="7550953" y="0"/>
            <a:ext cx="4640087" cy="6236192"/>
          </a:xfrm>
          <a:prstGeom prst="rect">
            <a:avLst/>
          </a:prstGeom>
        </p:spPr>
        <p:txBody>
          <a:bodyPr/>
          <a:lstStyle>
            <a:lvl1pPr marL="0" indent="0">
              <a:buNone/>
              <a:defRPr sz="1600" b="0">
                <a:latin typeface="+mj-lt"/>
              </a:defRPr>
            </a:lvl1pPr>
          </a:lstStyle>
          <a:p>
            <a:endParaRPr lang="en-US"/>
          </a:p>
        </p:txBody>
      </p:sp>
      <p:sp>
        <p:nvSpPr>
          <p:cNvPr id="28" name="Text Placeholder 27"/>
          <p:cNvSpPr>
            <a:spLocks noGrp="1"/>
          </p:cNvSpPr>
          <p:nvPr userDrawn="1">
            <p:ph type="body" sz="quarter" idx="11" hasCustomPrompt="1"/>
          </p:nvPr>
        </p:nvSpPr>
        <p:spPr>
          <a:xfrm>
            <a:off x="522056" y="2964124"/>
            <a:ext cx="2961598" cy="877810"/>
          </a:xfrm>
          <a:prstGeom prst="rect">
            <a:avLst/>
          </a:prstGeom>
        </p:spPr>
        <p:txBody>
          <a:bodyPr/>
          <a:lstStyle>
            <a:lvl1pPr marL="0" indent="0" algn="ctr">
              <a:spcBef>
                <a:spcPts val="1200"/>
              </a:spcBef>
              <a:buSzPct val="300000"/>
              <a:buFontTx/>
              <a:buNone/>
              <a:defRPr sz="1200" b="0">
                <a:solidFill>
                  <a:schemeClr val="tx1">
                    <a:lumMod val="75000"/>
                    <a:lumOff val="25000"/>
                  </a:schemeClr>
                </a:solidFill>
                <a:latin typeface="+mj-lt"/>
              </a:defRPr>
            </a:lvl1pPr>
          </a:lstStyle>
          <a:p>
            <a:pPr lvl="0"/>
            <a:r>
              <a:rPr lang="en-US"/>
              <a:t>Click to edit text</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23" name="Text Placeholder 2"/>
          <p:cNvSpPr>
            <a:spLocks noGrp="1"/>
          </p:cNvSpPr>
          <p:nvPr>
            <p:ph type="body" sz="quarter" idx="14" hasCustomPrompt="1"/>
          </p:nvPr>
        </p:nvSpPr>
        <p:spPr>
          <a:xfrm>
            <a:off x="4458432" y="1659053"/>
            <a:ext cx="2602673" cy="3197152"/>
          </a:xfrm>
          <a:prstGeom prst="rect">
            <a:avLst/>
          </a:prstGeom>
        </p:spPr>
        <p:txBody>
          <a:bodyPr/>
          <a:lstStyle>
            <a:lvl1pPr marL="0" indent="0">
              <a:spcBef>
                <a:spcPts val="1200"/>
              </a:spcBef>
              <a:buSzPct val="100000"/>
              <a:buFontTx/>
              <a:buNone/>
              <a:defRPr sz="1600" baseline="0">
                <a:solidFill>
                  <a:schemeClr val="bg1"/>
                </a:solidFill>
                <a:latin typeface="+mj-lt"/>
              </a:defRPr>
            </a:lvl1pPr>
          </a:lstStyle>
          <a:p>
            <a:pPr lvl="0"/>
            <a:r>
              <a:rPr lang="en-US"/>
              <a:t>Click to edit text</a:t>
            </a:r>
          </a:p>
        </p:txBody>
      </p:sp>
      <p:sp>
        <p:nvSpPr>
          <p:cNvPr id="11"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6" name="Text Placeholder 35"/>
          <p:cNvSpPr>
            <a:spLocks noGrp="1"/>
          </p:cNvSpPr>
          <p:nvPr>
            <p:ph type="body" sz="quarter" idx="13" hasCustomPrompt="1"/>
          </p:nvPr>
        </p:nvSpPr>
        <p:spPr>
          <a:xfrm>
            <a:off x="4664259" y="6416578"/>
            <a:ext cx="5568950" cy="330200"/>
          </a:xfrm>
          <a:prstGeom prst="rect">
            <a:avLst/>
          </a:prstGeom>
        </p:spPr>
        <p:txBody>
          <a:bodyPr anchor="t"/>
          <a:lstStyle>
            <a:lvl1pPr>
              <a:buNone/>
              <a:defRPr sz="1600" baseline="0">
                <a:solidFill>
                  <a:schemeClr val="tx1">
                    <a:lumMod val="75000"/>
                    <a:lumOff val="25000"/>
                  </a:schemeClr>
                </a:solidFill>
                <a:latin typeface="+mj-lt"/>
              </a:defRPr>
            </a:lvl1pPr>
          </a:lstStyle>
          <a:p>
            <a:pPr lvl="0"/>
            <a:r>
              <a:rPr lang="en-US"/>
              <a:t>Sub Title Goes Here</a:t>
            </a:r>
          </a:p>
        </p:txBody>
      </p:sp>
      <p:sp>
        <p:nvSpPr>
          <p:cNvPr id="17" name="object 3"/>
          <p:cNvSpPr/>
          <p:nvPr userDrawn="1"/>
        </p:nvSpPr>
        <p:spPr>
          <a:xfrm>
            <a:off x="4587096" y="6469496"/>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9" name="Text Placeholder 33"/>
          <p:cNvSpPr>
            <a:spLocks noGrp="1"/>
          </p:cNvSpPr>
          <p:nvPr>
            <p:ph type="body" sz="quarter" idx="12" hasCustomPrompt="1"/>
          </p:nvPr>
        </p:nvSpPr>
        <p:spPr>
          <a:xfrm>
            <a:off x="1419988" y="6384828"/>
            <a:ext cx="3147379" cy="393700"/>
          </a:xfrm>
          <a:prstGeom prst="rect">
            <a:avLst/>
          </a:prstGeom>
        </p:spPr>
        <p:txBody>
          <a:bodyPr anchor="t"/>
          <a:lstStyle>
            <a:lvl1pPr>
              <a:buNone/>
              <a:defRPr sz="2000" b="1">
                <a:solidFill>
                  <a:schemeClr val="tx1">
                    <a:lumMod val="75000"/>
                    <a:lumOff val="25000"/>
                  </a:schemeClr>
                </a:solidFill>
                <a:latin typeface="+mj-lt"/>
              </a:defRPr>
            </a:lvl1pPr>
            <a:lvl2pPr>
              <a:buNone/>
              <a:defRPr/>
            </a:lvl2pPr>
            <a:lvl3pPr>
              <a:buNone/>
              <a:defRPr/>
            </a:lvl3pPr>
            <a:lvl4pPr>
              <a:buNone/>
              <a:defRPr/>
            </a:lvl4pPr>
            <a:lvl5pPr>
              <a:buNone/>
              <a:defRPr/>
            </a:lvl5pPr>
          </a:lstStyle>
          <a:p>
            <a:pPr lvl="0"/>
            <a:r>
              <a:rPr lang="en-US"/>
              <a:t>Slide Header Goes Here</a:t>
            </a:r>
          </a:p>
        </p:txBody>
      </p:sp>
      <p:sp>
        <p:nvSpPr>
          <p:cNvPr id="20"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21" name="Picture 20">
            <a:extLst>
              <a:ext uri="{FF2B5EF4-FFF2-40B4-BE49-F238E27FC236}">
                <a16:creationId xmlns:a16="http://schemas.microsoft.com/office/drawing/2014/main" id="{B1E04FF8-C87A-495D-BAFC-F482EE7B600A}"/>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3504710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olumn_Icon and Content_Grey">
    <p:spTree>
      <p:nvGrpSpPr>
        <p:cNvPr id="1" name=""/>
        <p:cNvGrpSpPr/>
        <p:nvPr/>
      </p:nvGrpSpPr>
      <p:grpSpPr>
        <a:xfrm>
          <a:off x="0" y="0"/>
          <a:ext cx="0" cy="0"/>
          <a:chOff x="0" y="0"/>
          <a:chExt cx="0" cy="0"/>
        </a:xfrm>
      </p:grpSpPr>
      <p:sp>
        <p:nvSpPr>
          <p:cNvPr id="17" name="Rectangle 16"/>
          <p:cNvSpPr/>
          <p:nvPr userDrawn="1"/>
        </p:nvSpPr>
        <p:spPr>
          <a:xfrm>
            <a:off x="0" y="1"/>
            <a:ext cx="12192000" cy="62361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1" name="Oval 30"/>
          <p:cNvSpPr/>
          <p:nvPr userDrawn="1"/>
        </p:nvSpPr>
        <p:spPr>
          <a:xfrm>
            <a:off x="6668649" y="1363708"/>
            <a:ext cx="874681" cy="874681"/>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icture Placeholder 3"/>
          <p:cNvSpPr>
            <a:spLocks noGrp="1"/>
          </p:cNvSpPr>
          <p:nvPr>
            <p:ph type="pic" sz="quarter" idx="32" hasCustomPrompt="1"/>
          </p:nvPr>
        </p:nvSpPr>
        <p:spPr>
          <a:xfrm>
            <a:off x="6704196" y="1401107"/>
            <a:ext cx="803587" cy="799883"/>
          </a:xfrm>
          <a:prstGeom prst="ellipse">
            <a:avLst/>
          </a:prstGeom>
        </p:spPr>
        <p:txBody>
          <a:bodyPr anchor="ctr"/>
          <a:lstStyle>
            <a:lvl1pPr marL="0" indent="0" algn="ctr">
              <a:buNone/>
              <a:defRPr sz="1400"/>
            </a:lvl1pPr>
          </a:lstStyle>
          <a:p>
            <a:r>
              <a:rPr lang="en-US"/>
              <a:t>ICON</a:t>
            </a:r>
          </a:p>
        </p:txBody>
      </p:sp>
      <p:sp>
        <p:nvSpPr>
          <p:cNvPr id="33" name="Content Placeholder 3"/>
          <p:cNvSpPr>
            <a:spLocks noGrp="1"/>
          </p:cNvSpPr>
          <p:nvPr>
            <p:ph sz="quarter" idx="33"/>
          </p:nvPr>
        </p:nvSpPr>
        <p:spPr>
          <a:xfrm>
            <a:off x="7422787" y="2114577"/>
            <a:ext cx="2798683" cy="3034412"/>
          </a:xfrm>
          <a:prstGeom prst="rect">
            <a:avLst/>
          </a:prstGeom>
        </p:spPr>
        <p:txBody>
          <a:bodyPr/>
          <a:lstStyle>
            <a:lvl1pPr marL="274320" indent="-274320">
              <a:buClr>
                <a:srgbClr val="FF8909"/>
              </a:buClr>
              <a:buFontTx/>
              <a:buChar char="&gt;"/>
              <a:defRPr sz="1400">
                <a:solidFill>
                  <a:schemeClr val="bg1"/>
                </a:solidFill>
                <a:latin typeface="+mj-lt"/>
                <a:ea typeface="Roboto" pitchFamily="2" charset="0"/>
                <a:cs typeface="Roboto" pitchFamily="2" charset="0"/>
              </a:defRPr>
            </a:lvl1pPr>
            <a:lvl2pPr marL="457200" indent="-182880">
              <a:buClr>
                <a:srgbClr val="FF8909"/>
              </a:buClr>
              <a:defRPr sz="1200">
                <a:solidFill>
                  <a:schemeClr val="bg1"/>
                </a:solidFill>
                <a:latin typeface="+mj-lt"/>
                <a:ea typeface="Roboto" pitchFamily="2" charset="0"/>
                <a:cs typeface="Roboto" pitchFamily="2" charset="0"/>
              </a:defRPr>
            </a:lvl2pPr>
            <a:lvl3pPr marL="731520" indent="-182880">
              <a:buClr>
                <a:srgbClr val="FF8909"/>
              </a:buClr>
              <a:buFontTx/>
              <a:buChar char="•"/>
              <a:defRPr sz="11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34" name="Text Placeholder 13"/>
          <p:cNvSpPr>
            <a:spLocks noGrp="1"/>
          </p:cNvSpPr>
          <p:nvPr>
            <p:ph type="body" sz="quarter" idx="34" hasCustomPrompt="1"/>
          </p:nvPr>
        </p:nvSpPr>
        <p:spPr>
          <a:xfrm>
            <a:off x="7686517" y="1507249"/>
            <a:ext cx="2526640"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5" name="Oval 4"/>
          <p:cNvSpPr/>
          <p:nvPr userDrawn="1"/>
        </p:nvSpPr>
        <p:spPr>
          <a:xfrm>
            <a:off x="608672" y="1363162"/>
            <a:ext cx="874681" cy="874681"/>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28" hasCustomPrompt="1"/>
          </p:nvPr>
        </p:nvSpPr>
        <p:spPr>
          <a:xfrm>
            <a:off x="644219" y="1400561"/>
            <a:ext cx="803587" cy="799883"/>
          </a:xfrm>
          <a:prstGeom prst="ellipse">
            <a:avLst/>
          </a:prstGeom>
        </p:spPr>
        <p:txBody>
          <a:bodyPr anchor="ctr"/>
          <a:lstStyle>
            <a:lvl1pPr marL="0" indent="0" algn="ctr">
              <a:buNone/>
              <a:defRPr sz="1400"/>
            </a:lvl1pPr>
          </a:lstStyle>
          <a:p>
            <a:r>
              <a:rPr lang="en-US"/>
              <a:t>ICON</a:t>
            </a:r>
          </a:p>
        </p:txBody>
      </p:sp>
      <p:sp>
        <p:nvSpPr>
          <p:cNvPr id="15" name="Content Placeholder 3"/>
          <p:cNvSpPr>
            <a:spLocks noGrp="1"/>
          </p:cNvSpPr>
          <p:nvPr>
            <p:ph sz="quarter" idx="26"/>
          </p:nvPr>
        </p:nvSpPr>
        <p:spPr>
          <a:xfrm>
            <a:off x="1362810" y="2114031"/>
            <a:ext cx="2798683" cy="3034412"/>
          </a:xfrm>
          <a:prstGeom prst="rect">
            <a:avLst/>
          </a:prstGeom>
        </p:spPr>
        <p:txBody>
          <a:bodyPr/>
          <a:lstStyle>
            <a:lvl1pPr marL="274320" indent="-274320">
              <a:buClr>
                <a:srgbClr val="FF8909"/>
              </a:buClr>
              <a:buFontTx/>
              <a:buChar char="&gt;"/>
              <a:defRPr sz="1400">
                <a:solidFill>
                  <a:schemeClr val="bg1"/>
                </a:solidFill>
                <a:latin typeface="+mj-lt"/>
                <a:ea typeface="Roboto" pitchFamily="2" charset="0"/>
                <a:cs typeface="Roboto" pitchFamily="2" charset="0"/>
              </a:defRPr>
            </a:lvl1pPr>
            <a:lvl2pPr marL="457200" indent="-182880">
              <a:buClr>
                <a:srgbClr val="FF8909"/>
              </a:buClr>
              <a:defRPr sz="1200">
                <a:solidFill>
                  <a:schemeClr val="bg1"/>
                </a:solidFill>
                <a:latin typeface="+mj-lt"/>
                <a:ea typeface="Roboto" pitchFamily="2" charset="0"/>
                <a:cs typeface="Roboto" pitchFamily="2" charset="0"/>
              </a:defRPr>
            </a:lvl2pPr>
            <a:lvl3pPr marL="731520" indent="-182880">
              <a:buClr>
                <a:srgbClr val="FF8909"/>
              </a:buClr>
              <a:buFontTx/>
              <a:buChar char="•"/>
              <a:defRPr sz="11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6" name="Text Placeholder 13"/>
          <p:cNvSpPr>
            <a:spLocks noGrp="1"/>
          </p:cNvSpPr>
          <p:nvPr>
            <p:ph type="body" sz="quarter" idx="19" hasCustomPrompt="1"/>
          </p:nvPr>
        </p:nvSpPr>
        <p:spPr>
          <a:xfrm>
            <a:off x="1626540" y="1506703"/>
            <a:ext cx="2526640"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b="1" i="0" baseline="0">
                <a:solidFill>
                  <a:schemeClr val="bg1"/>
                </a:solidFill>
                <a:latin typeface="+mj-lt"/>
                <a:cs typeface="Arial" pitchFamily="34" charset="0"/>
              </a:defRPr>
            </a:lvl1pPr>
          </a:lstStyle>
          <a:p>
            <a:r>
              <a:rPr lang="en-US"/>
              <a:t>SLIDE HEADER GOES HERE</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9"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20" name="Picture 19">
            <a:extLst>
              <a:ext uri="{FF2B5EF4-FFF2-40B4-BE49-F238E27FC236}">
                <a16:creationId xmlns:a16="http://schemas.microsoft.com/office/drawing/2014/main" id="{B573D320-7909-4848-9DC4-62E91B11CBB3}"/>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3856697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3 Column_Icon and Content_Grey">
    <p:spTree>
      <p:nvGrpSpPr>
        <p:cNvPr id="1" name=""/>
        <p:cNvGrpSpPr/>
        <p:nvPr/>
      </p:nvGrpSpPr>
      <p:grpSpPr>
        <a:xfrm>
          <a:off x="0" y="0"/>
          <a:ext cx="0" cy="0"/>
          <a:chOff x="0" y="0"/>
          <a:chExt cx="0" cy="0"/>
        </a:xfrm>
      </p:grpSpPr>
      <p:sp>
        <p:nvSpPr>
          <p:cNvPr id="20" name="Rectangle 19"/>
          <p:cNvSpPr/>
          <p:nvPr userDrawn="1"/>
        </p:nvSpPr>
        <p:spPr>
          <a:xfrm>
            <a:off x="0" y="1"/>
            <a:ext cx="12192000" cy="62361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Oval 4"/>
          <p:cNvSpPr/>
          <p:nvPr userDrawn="1"/>
        </p:nvSpPr>
        <p:spPr>
          <a:xfrm>
            <a:off x="2375215" y="1289600"/>
            <a:ext cx="1030087" cy="1030087"/>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28" hasCustomPrompt="1"/>
          </p:nvPr>
        </p:nvSpPr>
        <p:spPr>
          <a:xfrm>
            <a:off x="2417077" y="1333643"/>
            <a:ext cx="946362" cy="942000"/>
          </a:xfrm>
          <a:prstGeom prst="ellipse">
            <a:avLst/>
          </a:prstGeom>
        </p:spPr>
        <p:txBody>
          <a:bodyPr anchor="ctr"/>
          <a:lstStyle>
            <a:lvl1pPr marL="0" indent="0" algn="ctr">
              <a:buNone/>
              <a:defRPr sz="1400">
                <a:latin typeface="Roboto Thin"/>
              </a:defRPr>
            </a:lvl1pPr>
          </a:lstStyle>
          <a:p>
            <a:r>
              <a:rPr lang="en-US"/>
              <a:t>ICON</a:t>
            </a:r>
          </a:p>
        </p:txBody>
      </p:sp>
      <p:sp>
        <p:nvSpPr>
          <p:cNvPr id="15" name="Content Placeholder 3"/>
          <p:cNvSpPr>
            <a:spLocks noGrp="1"/>
          </p:cNvSpPr>
          <p:nvPr>
            <p:ph sz="quarter" idx="26"/>
          </p:nvPr>
        </p:nvSpPr>
        <p:spPr>
          <a:xfrm>
            <a:off x="1362810" y="3084721"/>
            <a:ext cx="2798683" cy="2684568"/>
          </a:xfrm>
          <a:prstGeom prst="rect">
            <a:avLst/>
          </a:prstGeom>
        </p:spPr>
        <p:txBody>
          <a:bodyPr/>
          <a:lstStyle>
            <a:lvl1pPr marL="274320" indent="-274320">
              <a:buClr>
                <a:srgbClr val="FF8909"/>
              </a:buClr>
              <a:buFontTx/>
              <a:buChar char="&gt;"/>
              <a:defRPr sz="1400">
                <a:solidFill>
                  <a:schemeClr val="bg1"/>
                </a:solidFill>
                <a:latin typeface="+mj-lt"/>
                <a:ea typeface="Roboto" pitchFamily="2" charset="0"/>
                <a:cs typeface="Roboto" pitchFamily="2" charset="0"/>
              </a:defRPr>
            </a:lvl1pPr>
            <a:lvl2pPr marL="457200" indent="-182880">
              <a:buClr>
                <a:srgbClr val="FF8909"/>
              </a:buClr>
              <a:defRPr sz="1200">
                <a:solidFill>
                  <a:schemeClr val="bg1"/>
                </a:solidFill>
                <a:latin typeface="+mj-lt"/>
                <a:ea typeface="Roboto" pitchFamily="2" charset="0"/>
                <a:cs typeface="Roboto" pitchFamily="2" charset="0"/>
              </a:defRPr>
            </a:lvl2pPr>
            <a:lvl3pPr marL="731520" indent="-182880">
              <a:buClr>
                <a:srgbClr val="FF8909"/>
              </a:buClr>
              <a:buFontTx/>
              <a:buChar char="•"/>
              <a:defRPr sz="11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6" name="Text Placeholder 13"/>
          <p:cNvSpPr>
            <a:spLocks noGrp="1"/>
          </p:cNvSpPr>
          <p:nvPr>
            <p:ph type="body" sz="quarter" idx="19" hasCustomPrompt="1"/>
          </p:nvPr>
        </p:nvSpPr>
        <p:spPr>
          <a:xfrm>
            <a:off x="1384546" y="2497603"/>
            <a:ext cx="2776947"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b="1" i="0" baseline="0">
                <a:solidFill>
                  <a:schemeClr val="bg1"/>
                </a:solidFill>
                <a:latin typeface="+mj-lt"/>
                <a:cs typeface="Arial" pitchFamily="34" charset="0"/>
              </a:defRPr>
            </a:lvl1pPr>
          </a:lstStyle>
          <a:p>
            <a:r>
              <a:rPr lang="en-US"/>
              <a:t>SLIDE HEADER GOES HERE</a:t>
            </a: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52" name="Oval 51"/>
          <p:cNvSpPr/>
          <p:nvPr userDrawn="1"/>
        </p:nvSpPr>
        <p:spPr>
          <a:xfrm>
            <a:off x="5552177" y="1289600"/>
            <a:ext cx="1030087" cy="1030087"/>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icture Placeholder 3"/>
          <p:cNvSpPr>
            <a:spLocks noGrp="1"/>
          </p:cNvSpPr>
          <p:nvPr>
            <p:ph type="pic" sz="quarter" idx="35" hasCustomPrompt="1"/>
          </p:nvPr>
        </p:nvSpPr>
        <p:spPr>
          <a:xfrm>
            <a:off x="5594039" y="1333643"/>
            <a:ext cx="946362" cy="942000"/>
          </a:xfrm>
          <a:prstGeom prst="ellipse">
            <a:avLst/>
          </a:prstGeom>
        </p:spPr>
        <p:txBody>
          <a:bodyPr anchor="ctr"/>
          <a:lstStyle>
            <a:lvl1pPr marL="0" indent="0" algn="ctr">
              <a:buNone/>
              <a:defRPr sz="1400">
                <a:latin typeface="Roboto Thin"/>
              </a:defRPr>
            </a:lvl1pPr>
          </a:lstStyle>
          <a:p>
            <a:r>
              <a:rPr lang="en-US"/>
              <a:t>ICON</a:t>
            </a:r>
          </a:p>
        </p:txBody>
      </p:sp>
      <p:sp>
        <p:nvSpPr>
          <p:cNvPr id="54" name="Content Placeholder 3"/>
          <p:cNvSpPr>
            <a:spLocks noGrp="1"/>
          </p:cNvSpPr>
          <p:nvPr>
            <p:ph sz="quarter" idx="36"/>
          </p:nvPr>
        </p:nvSpPr>
        <p:spPr>
          <a:xfrm>
            <a:off x="4539772" y="3084721"/>
            <a:ext cx="2798683" cy="2684568"/>
          </a:xfrm>
          <a:prstGeom prst="rect">
            <a:avLst/>
          </a:prstGeom>
        </p:spPr>
        <p:txBody>
          <a:bodyPr/>
          <a:lstStyle>
            <a:lvl1pPr marL="274320" indent="-274320">
              <a:buClr>
                <a:srgbClr val="FF8909"/>
              </a:buClr>
              <a:buFontTx/>
              <a:buChar char="&gt;"/>
              <a:defRPr sz="1400">
                <a:solidFill>
                  <a:schemeClr val="bg1"/>
                </a:solidFill>
                <a:latin typeface="+mj-lt"/>
                <a:ea typeface="Roboto" pitchFamily="2" charset="0"/>
                <a:cs typeface="Roboto" pitchFamily="2" charset="0"/>
              </a:defRPr>
            </a:lvl1pPr>
            <a:lvl2pPr marL="457200" indent="-182880">
              <a:buClr>
                <a:srgbClr val="FF8909"/>
              </a:buClr>
              <a:defRPr sz="1200">
                <a:solidFill>
                  <a:schemeClr val="bg1"/>
                </a:solidFill>
                <a:latin typeface="+mj-lt"/>
                <a:ea typeface="Roboto" pitchFamily="2" charset="0"/>
                <a:cs typeface="Roboto" pitchFamily="2" charset="0"/>
              </a:defRPr>
            </a:lvl2pPr>
            <a:lvl3pPr marL="731520" indent="-182880">
              <a:buClr>
                <a:srgbClr val="FF8909"/>
              </a:buClr>
              <a:buFontTx/>
              <a:buChar char="•"/>
              <a:defRPr sz="11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55" name="Text Placeholder 13"/>
          <p:cNvSpPr>
            <a:spLocks noGrp="1"/>
          </p:cNvSpPr>
          <p:nvPr>
            <p:ph type="body" sz="quarter" idx="37" hasCustomPrompt="1"/>
          </p:nvPr>
        </p:nvSpPr>
        <p:spPr>
          <a:xfrm>
            <a:off x="4561508" y="2497603"/>
            <a:ext cx="2776947"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56" name="Oval 55"/>
          <p:cNvSpPr/>
          <p:nvPr userDrawn="1"/>
        </p:nvSpPr>
        <p:spPr>
          <a:xfrm>
            <a:off x="8750875" y="1289600"/>
            <a:ext cx="1030087" cy="1030087"/>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3"/>
          <p:cNvSpPr>
            <a:spLocks noGrp="1"/>
          </p:cNvSpPr>
          <p:nvPr>
            <p:ph type="pic" sz="quarter" idx="38" hasCustomPrompt="1"/>
          </p:nvPr>
        </p:nvSpPr>
        <p:spPr>
          <a:xfrm>
            <a:off x="8792737" y="1333643"/>
            <a:ext cx="946362" cy="942000"/>
          </a:xfrm>
          <a:prstGeom prst="ellipse">
            <a:avLst/>
          </a:prstGeom>
        </p:spPr>
        <p:txBody>
          <a:bodyPr anchor="ctr"/>
          <a:lstStyle>
            <a:lvl1pPr marL="0" indent="0" algn="ctr">
              <a:buNone/>
              <a:defRPr sz="1400">
                <a:latin typeface="Roboto Thin"/>
              </a:defRPr>
            </a:lvl1pPr>
          </a:lstStyle>
          <a:p>
            <a:r>
              <a:rPr lang="en-US"/>
              <a:t>ICON</a:t>
            </a:r>
          </a:p>
        </p:txBody>
      </p:sp>
      <p:sp>
        <p:nvSpPr>
          <p:cNvPr id="58" name="Content Placeholder 3"/>
          <p:cNvSpPr>
            <a:spLocks noGrp="1"/>
          </p:cNvSpPr>
          <p:nvPr>
            <p:ph sz="quarter" idx="39"/>
          </p:nvPr>
        </p:nvSpPr>
        <p:spPr>
          <a:xfrm>
            <a:off x="7738470" y="3084721"/>
            <a:ext cx="2798683" cy="2684568"/>
          </a:xfrm>
          <a:prstGeom prst="rect">
            <a:avLst/>
          </a:prstGeom>
        </p:spPr>
        <p:txBody>
          <a:bodyPr/>
          <a:lstStyle>
            <a:lvl1pPr marL="274320" indent="-274320">
              <a:buClr>
                <a:srgbClr val="FF8909"/>
              </a:buClr>
              <a:buFontTx/>
              <a:buChar char="&gt;"/>
              <a:defRPr sz="1400">
                <a:solidFill>
                  <a:schemeClr val="bg1"/>
                </a:solidFill>
                <a:latin typeface="+mj-lt"/>
                <a:ea typeface="Roboto" pitchFamily="2" charset="0"/>
                <a:cs typeface="Roboto" pitchFamily="2" charset="0"/>
              </a:defRPr>
            </a:lvl1pPr>
            <a:lvl2pPr marL="457200" indent="-182880">
              <a:buClr>
                <a:srgbClr val="FF8909"/>
              </a:buClr>
              <a:defRPr sz="1200">
                <a:solidFill>
                  <a:schemeClr val="bg1"/>
                </a:solidFill>
                <a:latin typeface="+mj-lt"/>
                <a:ea typeface="Roboto" pitchFamily="2" charset="0"/>
                <a:cs typeface="Roboto" pitchFamily="2" charset="0"/>
              </a:defRPr>
            </a:lvl2pPr>
            <a:lvl3pPr marL="731520" indent="-182880">
              <a:buClr>
                <a:srgbClr val="FF8909"/>
              </a:buClr>
              <a:buFontTx/>
              <a:buChar char="•"/>
              <a:defRPr sz="11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59" name="Text Placeholder 13"/>
          <p:cNvSpPr>
            <a:spLocks noGrp="1"/>
          </p:cNvSpPr>
          <p:nvPr>
            <p:ph type="body" sz="quarter" idx="40" hasCustomPrompt="1"/>
          </p:nvPr>
        </p:nvSpPr>
        <p:spPr>
          <a:xfrm>
            <a:off x="7760206" y="2497603"/>
            <a:ext cx="2776947"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23"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24"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21"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25" name="Picture 24">
            <a:extLst>
              <a:ext uri="{FF2B5EF4-FFF2-40B4-BE49-F238E27FC236}">
                <a16:creationId xmlns:a16="http://schemas.microsoft.com/office/drawing/2014/main" id="{CEB51168-8262-43B9-85CF-E45882DCA750}"/>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21503379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4 Column_Icon and Content_White">
    <p:spTree>
      <p:nvGrpSpPr>
        <p:cNvPr id="1" name=""/>
        <p:cNvGrpSpPr/>
        <p:nvPr/>
      </p:nvGrpSpPr>
      <p:grpSpPr>
        <a:xfrm>
          <a:off x="0" y="0"/>
          <a:ext cx="0" cy="0"/>
          <a:chOff x="0" y="0"/>
          <a:chExt cx="0" cy="0"/>
        </a:xfrm>
      </p:grpSpPr>
      <p:sp>
        <p:nvSpPr>
          <p:cNvPr id="24" name="Rectangle 23"/>
          <p:cNvSpPr/>
          <p:nvPr userDrawn="1"/>
        </p:nvSpPr>
        <p:spPr>
          <a:xfrm>
            <a:off x="0" y="1"/>
            <a:ext cx="12192000" cy="62361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Oval 4"/>
          <p:cNvSpPr/>
          <p:nvPr userDrawn="1"/>
        </p:nvSpPr>
        <p:spPr>
          <a:xfrm>
            <a:off x="1129735" y="1289600"/>
            <a:ext cx="1030087" cy="1030087"/>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28" hasCustomPrompt="1"/>
          </p:nvPr>
        </p:nvSpPr>
        <p:spPr>
          <a:xfrm>
            <a:off x="1171597" y="1333643"/>
            <a:ext cx="946362" cy="942000"/>
          </a:xfrm>
          <a:prstGeom prst="ellipse">
            <a:avLst/>
          </a:prstGeom>
        </p:spPr>
        <p:txBody>
          <a:bodyPr anchor="ctr"/>
          <a:lstStyle>
            <a:lvl1pPr marL="0" indent="0" algn="ctr">
              <a:buNone/>
              <a:defRPr sz="1400">
                <a:latin typeface="Roboto Thin"/>
              </a:defRPr>
            </a:lvl1pPr>
          </a:lstStyle>
          <a:p>
            <a:r>
              <a:rPr lang="en-US"/>
              <a:t>ICON</a:t>
            </a:r>
          </a:p>
        </p:txBody>
      </p:sp>
      <p:sp>
        <p:nvSpPr>
          <p:cNvPr id="15" name="Content Placeholder 3"/>
          <p:cNvSpPr>
            <a:spLocks noGrp="1"/>
          </p:cNvSpPr>
          <p:nvPr>
            <p:ph sz="quarter" idx="26"/>
          </p:nvPr>
        </p:nvSpPr>
        <p:spPr>
          <a:xfrm>
            <a:off x="362923" y="3084721"/>
            <a:ext cx="2563710" cy="2684568"/>
          </a:xfrm>
          <a:prstGeom prst="rect">
            <a:avLst/>
          </a:prstGeom>
        </p:spPr>
        <p:txBody>
          <a:bodyPr/>
          <a:lstStyle>
            <a:lvl1pPr marL="274320" indent="-274320">
              <a:buClr>
                <a:srgbClr val="FF8909"/>
              </a:buClr>
              <a:buFontTx/>
              <a:buChar char="&gt;"/>
              <a:defRPr sz="1200">
                <a:solidFill>
                  <a:schemeClr val="bg1"/>
                </a:solidFill>
                <a:latin typeface="+mj-lt"/>
                <a:ea typeface="Roboto" pitchFamily="2" charset="0"/>
                <a:cs typeface="Roboto" pitchFamily="2" charset="0"/>
              </a:defRPr>
            </a:lvl1pPr>
            <a:lvl2pPr marL="457200" indent="-182880">
              <a:buClr>
                <a:srgbClr val="FF8909"/>
              </a:buClr>
              <a:defRPr sz="1100">
                <a:solidFill>
                  <a:schemeClr val="bg1"/>
                </a:solidFill>
                <a:latin typeface="+mj-lt"/>
                <a:ea typeface="Roboto" pitchFamily="2" charset="0"/>
                <a:cs typeface="Roboto" pitchFamily="2" charset="0"/>
              </a:defRPr>
            </a:lvl2pPr>
            <a:lvl3pPr marL="731520" indent="-182880">
              <a:buClr>
                <a:srgbClr val="FF8909"/>
              </a:buClr>
              <a:buFontTx/>
              <a:buChar char="•"/>
              <a:defRPr sz="10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6" name="Text Placeholder 13"/>
          <p:cNvSpPr>
            <a:spLocks noGrp="1"/>
          </p:cNvSpPr>
          <p:nvPr>
            <p:ph type="body" sz="quarter" idx="19" hasCustomPrompt="1"/>
          </p:nvPr>
        </p:nvSpPr>
        <p:spPr>
          <a:xfrm>
            <a:off x="372879" y="2497603"/>
            <a:ext cx="2543799"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b="1" i="0" baseline="0">
                <a:solidFill>
                  <a:schemeClr val="bg1"/>
                </a:solidFill>
                <a:latin typeface="+mj-lt"/>
                <a:cs typeface="Arial" pitchFamily="34" charset="0"/>
              </a:defRPr>
            </a:lvl1pPr>
          </a:lstStyle>
          <a:p>
            <a:r>
              <a:rPr lang="en-US"/>
              <a:t>SLIDE HEADER GOES HERE</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32" name="Oval 31"/>
          <p:cNvSpPr/>
          <p:nvPr userDrawn="1"/>
        </p:nvSpPr>
        <p:spPr>
          <a:xfrm>
            <a:off x="4035950" y="1289600"/>
            <a:ext cx="1030087" cy="1030087"/>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icture Placeholder 3"/>
          <p:cNvSpPr>
            <a:spLocks noGrp="1"/>
          </p:cNvSpPr>
          <p:nvPr>
            <p:ph type="pic" sz="quarter" idx="29" hasCustomPrompt="1"/>
          </p:nvPr>
        </p:nvSpPr>
        <p:spPr>
          <a:xfrm>
            <a:off x="4077812" y="1333643"/>
            <a:ext cx="946362" cy="942000"/>
          </a:xfrm>
          <a:prstGeom prst="ellipse">
            <a:avLst/>
          </a:prstGeom>
        </p:spPr>
        <p:txBody>
          <a:bodyPr anchor="ctr"/>
          <a:lstStyle>
            <a:lvl1pPr marL="0" indent="0" algn="ctr">
              <a:buNone/>
              <a:defRPr sz="1400">
                <a:latin typeface="Roboto Thin"/>
              </a:defRPr>
            </a:lvl1pPr>
          </a:lstStyle>
          <a:p>
            <a:r>
              <a:rPr lang="en-US"/>
              <a:t>ICON</a:t>
            </a:r>
          </a:p>
        </p:txBody>
      </p:sp>
      <p:sp>
        <p:nvSpPr>
          <p:cNvPr id="34" name="Content Placeholder 3"/>
          <p:cNvSpPr>
            <a:spLocks noGrp="1"/>
          </p:cNvSpPr>
          <p:nvPr>
            <p:ph sz="quarter" idx="30"/>
          </p:nvPr>
        </p:nvSpPr>
        <p:spPr>
          <a:xfrm>
            <a:off x="3269138" y="3084721"/>
            <a:ext cx="2563710" cy="2684568"/>
          </a:xfrm>
          <a:prstGeom prst="rect">
            <a:avLst/>
          </a:prstGeom>
        </p:spPr>
        <p:txBody>
          <a:bodyPr/>
          <a:lstStyle>
            <a:lvl1pPr marL="274320" indent="-274320">
              <a:buClr>
                <a:srgbClr val="FF8909"/>
              </a:buClr>
              <a:buFontTx/>
              <a:buChar char="&gt;"/>
              <a:defRPr sz="1200">
                <a:solidFill>
                  <a:schemeClr val="bg1"/>
                </a:solidFill>
                <a:latin typeface="+mj-lt"/>
                <a:ea typeface="Roboto" pitchFamily="2" charset="0"/>
                <a:cs typeface="Roboto" pitchFamily="2" charset="0"/>
              </a:defRPr>
            </a:lvl1pPr>
            <a:lvl2pPr marL="457200" indent="-182880">
              <a:buClr>
                <a:srgbClr val="FF8909"/>
              </a:buClr>
              <a:defRPr sz="1100">
                <a:solidFill>
                  <a:schemeClr val="bg1"/>
                </a:solidFill>
                <a:latin typeface="+mj-lt"/>
                <a:ea typeface="Roboto" pitchFamily="2" charset="0"/>
                <a:cs typeface="Roboto" pitchFamily="2" charset="0"/>
              </a:defRPr>
            </a:lvl2pPr>
            <a:lvl3pPr marL="731520" indent="-182880">
              <a:buClr>
                <a:srgbClr val="FF8909"/>
              </a:buClr>
              <a:buFontTx/>
              <a:buChar char="•"/>
              <a:defRPr sz="10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35" name="Text Placeholder 13"/>
          <p:cNvSpPr>
            <a:spLocks noGrp="1"/>
          </p:cNvSpPr>
          <p:nvPr>
            <p:ph type="body" sz="quarter" idx="31" hasCustomPrompt="1"/>
          </p:nvPr>
        </p:nvSpPr>
        <p:spPr>
          <a:xfrm>
            <a:off x="3279094" y="2497603"/>
            <a:ext cx="2543799"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36" name="Oval 35"/>
          <p:cNvSpPr/>
          <p:nvPr userDrawn="1"/>
        </p:nvSpPr>
        <p:spPr>
          <a:xfrm>
            <a:off x="6942165" y="1289600"/>
            <a:ext cx="1030087" cy="1030087"/>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icture Placeholder 3"/>
          <p:cNvSpPr>
            <a:spLocks noGrp="1"/>
          </p:cNvSpPr>
          <p:nvPr>
            <p:ph type="pic" sz="quarter" idx="32" hasCustomPrompt="1"/>
          </p:nvPr>
        </p:nvSpPr>
        <p:spPr>
          <a:xfrm>
            <a:off x="6984027" y="1333643"/>
            <a:ext cx="946362" cy="942000"/>
          </a:xfrm>
          <a:prstGeom prst="ellipse">
            <a:avLst/>
          </a:prstGeom>
        </p:spPr>
        <p:txBody>
          <a:bodyPr anchor="ctr"/>
          <a:lstStyle>
            <a:lvl1pPr marL="0" indent="0" algn="ctr">
              <a:buNone/>
              <a:defRPr sz="1400">
                <a:latin typeface="Roboto Thin"/>
              </a:defRPr>
            </a:lvl1pPr>
          </a:lstStyle>
          <a:p>
            <a:r>
              <a:rPr lang="en-US"/>
              <a:t>ICON</a:t>
            </a:r>
          </a:p>
        </p:txBody>
      </p:sp>
      <p:sp>
        <p:nvSpPr>
          <p:cNvPr id="38" name="Content Placeholder 3"/>
          <p:cNvSpPr>
            <a:spLocks noGrp="1"/>
          </p:cNvSpPr>
          <p:nvPr>
            <p:ph sz="quarter" idx="33"/>
          </p:nvPr>
        </p:nvSpPr>
        <p:spPr>
          <a:xfrm>
            <a:off x="6175353" y="3084721"/>
            <a:ext cx="2563710" cy="2684568"/>
          </a:xfrm>
          <a:prstGeom prst="rect">
            <a:avLst/>
          </a:prstGeom>
        </p:spPr>
        <p:txBody>
          <a:bodyPr/>
          <a:lstStyle>
            <a:lvl1pPr marL="274320" indent="-274320">
              <a:buClr>
                <a:srgbClr val="FF8909"/>
              </a:buClr>
              <a:buFontTx/>
              <a:buChar char="&gt;"/>
              <a:defRPr sz="1200">
                <a:solidFill>
                  <a:schemeClr val="bg1"/>
                </a:solidFill>
                <a:latin typeface="+mj-lt"/>
                <a:ea typeface="Roboto" pitchFamily="2" charset="0"/>
                <a:cs typeface="Roboto" pitchFamily="2" charset="0"/>
              </a:defRPr>
            </a:lvl1pPr>
            <a:lvl2pPr marL="457200" indent="-182880">
              <a:buClr>
                <a:srgbClr val="FF8909"/>
              </a:buClr>
              <a:defRPr sz="1100">
                <a:solidFill>
                  <a:schemeClr val="bg1"/>
                </a:solidFill>
                <a:latin typeface="+mj-lt"/>
                <a:ea typeface="Roboto" pitchFamily="2" charset="0"/>
                <a:cs typeface="Roboto" pitchFamily="2" charset="0"/>
              </a:defRPr>
            </a:lvl2pPr>
            <a:lvl3pPr marL="731520" indent="-182880">
              <a:buClr>
                <a:srgbClr val="FF8909"/>
              </a:buClr>
              <a:buFontTx/>
              <a:buChar char="•"/>
              <a:defRPr sz="10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39" name="Text Placeholder 13"/>
          <p:cNvSpPr>
            <a:spLocks noGrp="1"/>
          </p:cNvSpPr>
          <p:nvPr>
            <p:ph type="body" sz="quarter" idx="34" hasCustomPrompt="1"/>
          </p:nvPr>
        </p:nvSpPr>
        <p:spPr>
          <a:xfrm>
            <a:off x="6185309" y="2497603"/>
            <a:ext cx="2543799"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40" name="Oval 39"/>
          <p:cNvSpPr/>
          <p:nvPr userDrawn="1"/>
        </p:nvSpPr>
        <p:spPr>
          <a:xfrm>
            <a:off x="9848380" y="1289600"/>
            <a:ext cx="1030087" cy="1030087"/>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icture Placeholder 3"/>
          <p:cNvSpPr>
            <a:spLocks noGrp="1"/>
          </p:cNvSpPr>
          <p:nvPr>
            <p:ph type="pic" sz="quarter" idx="35" hasCustomPrompt="1"/>
          </p:nvPr>
        </p:nvSpPr>
        <p:spPr>
          <a:xfrm>
            <a:off x="9890242" y="1333643"/>
            <a:ext cx="946362" cy="942000"/>
          </a:xfrm>
          <a:prstGeom prst="ellipse">
            <a:avLst/>
          </a:prstGeom>
        </p:spPr>
        <p:txBody>
          <a:bodyPr anchor="ctr"/>
          <a:lstStyle>
            <a:lvl1pPr marL="0" indent="0" algn="ctr">
              <a:buNone/>
              <a:defRPr sz="1400">
                <a:latin typeface="Roboto Thin"/>
              </a:defRPr>
            </a:lvl1pPr>
          </a:lstStyle>
          <a:p>
            <a:r>
              <a:rPr lang="en-US"/>
              <a:t>ICON</a:t>
            </a:r>
          </a:p>
        </p:txBody>
      </p:sp>
      <p:sp>
        <p:nvSpPr>
          <p:cNvPr id="42" name="Content Placeholder 3"/>
          <p:cNvSpPr>
            <a:spLocks noGrp="1"/>
          </p:cNvSpPr>
          <p:nvPr>
            <p:ph sz="quarter" idx="36"/>
          </p:nvPr>
        </p:nvSpPr>
        <p:spPr>
          <a:xfrm>
            <a:off x="9081568" y="3084721"/>
            <a:ext cx="2563710" cy="2684568"/>
          </a:xfrm>
          <a:prstGeom prst="rect">
            <a:avLst/>
          </a:prstGeom>
        </p:spPr>
        <p:txBody>
          <a:bodyPr/>
          <a:lstStyle>
            <a:lvl1pPr marL="274320" indent="-274320">
              <a:buClr>
                <a:srgbClr val="FF8909"/>
              </a:buClr>
              <a:buFontTx/>
              <a:buChar char="&gt;"/>
              <a:defRPr sz="1200">
                <a:solidFill>
                  <a:schemeClr val="bg1"/>
                </a:solidFill>
                <a:latin typeface="+mj-lt"/>
                <a:ea typeface="Roboto" pitchFamily="2" charset="0"/>
                <a:cs typeface="Roboto" pitchFamily="2" charset="0"/>
              </a:defRPr>
            </a:lvl1pPr>
            <a:lvl2pPr marL="457200" indent="-182880">
              <a:buClr>
                <a:srgbClr val="FF8909"/>
              </a:buClr>
              <a:defRPr sz="1100">
                <a:solidFill>
                  <a:schemeClr val="bg1"/>
                </a:solidFill>
                <a:latin typeface="+mj-lt"/>
                <a:ea typeface="Roboto" pitchFamily="2" charset="0"/>
                <a:cs typeface="Roboto" pitchFamily="2" charset="0"/>
              </a:defRPr>
            </a:lvl2pPr>
            <a:lvl3pPr marL="731520" indent="-182880">
              <a:buClr>
                <a:srgbClr val="FF8909"/>
              </a:buClr>
              <a:buFontTx/>
              <a:buChar char="•"/>
              <a:defRPr sz="10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43" name="Text Placeholder 13"/>
          <p:cNvSpPr>
            <a:spLocks noGrp="1"/>
          </p:cNvSpPr>
          <p:nvPr>
            <p:ph type="body" sz="quarter" idx="37" hasCustomPrompt="1"/>
          </p:nvPr>
        </p:nvSpPr>
        <p:spPr>
          <a:xfrm>
            <a:off x="9091524" y="2497603"/>
            <a:ext cx="2543799" cy="476250"/>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25"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26" name="Picture 25">
            <a:extLst>
              <a:ext uri="{FF2B5EF4-FFF2-40B4-BE49-F238E27FC236}">
                <a16:creationId xmlns:a16="http://schemas.microsoft.com/office/drawing/2014/main" id="{4CF037C9-F7A9-4B2F-BE29-9C4B12B53913}"/>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37731316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Column_Icon and Content_White">
    <p:spTree>
      <p:nvGrpSpPr>
        <p:cNvPr id="1" name=""/>
        <p:cNvGrpSpPr/>
        <p:nvPr/>
      </p:nvGrpSpPr>
      <p:grpSpPr>
        <a:xfrm>
          <a:off x="0" y="0"/>
          <a:ext cx="0" cy="0"/>
          <a:chOff x="0" y="0"/>
          <a:chExt cx="0" cy="0"/>
        </a:xfrm>
      </p:grpSpPr>
      <p:sp>
        <p:nvSpPr>
          <p:cNvPr id="25" name="Content Placeholder 3"/>
          <p:cNvSpPr>
            <a:spLocks noGrp="1"/>
          </p:cNvSpPr>
          <p:nvPr>
            <p:ph sz="quarter" idx="26"/>
          </p:nvPr>
        </p:nvSpPr>
        <p:spPr>
          <a:xfrm>
            <a:off x="488567" y="2004760"/>
            <a:ext cx="2891490" cy="1176840"/>
          </a:xfrm>
          <a:prstGeom prst="rect">
            <a:avLst/>
          </a:prstGeom>
        </p:spPr>
        <p:txBody>
          <a:bodyPr/>
          <a:lstStyle>
            <a:lvl1pPr marL="274320" indent="-274320">
              <a:buClr>
                <a:srgbClr val="FF8909"/>
              </a:buClr>
              <a:buFontTx/>
              <a:buChar char="&gt;"/>
              <a:defRPr sz="1200">
                <a:latin typeface="+mj-lt"/>
                <a:ea typeface="Roboto" pitchFamily="2" charset="0"/>
                <a:cs typeface="Roboto" pitchFamily="2" charset="0"/>
              </a:defRPr>
            </a:lvl1pPr>
            <a:lvl2pPr marL="457200" indent="-182880">
              <a:buClr>
                <a:srgbClr val="FF8909"/>
              </a:buClr>
              <a:defRPr sz="1100">
                <a:latin typeface="+mj-lt"/>
                <a:ea typeface="Roboto" pitchFamily="2" charset="0"/>
                <a:cs typeface="Roboto" pitchFamily="2" charset="0"/>
              </a:defRPr>
            </a:lvl2pPr>
            <a:lvl3pPr marL="731520" indent="-182880">
              <a:buClr>
                <a:srgbClr val="FF8909"/>
              </a:buClr>
              <a:buFontTx/>
              <a:buChar char="•"/>
              <a:defRPr sz="105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b="1" i="0" baseline="0">
                <a:solidFill>
                  <a:schemeClr val="tx1">
                    <a:lumMod val="95000"/>
                    <a:lumOff val="5000"/>
                  </a:schemeClr>
                </a:solidFill>
                <a:latin typeface="+mj-lt"/>
                <a:cs typeface="Arial" pitchFamily="34" charset="0"/>
              </a:defRPr>
            </a:lvl1pPr>
          </a:lstStyle>
          <a:p>
            <a:r>
              <a:rPr lang="en-US"/>
              <a:t>SLIDE HEADER GOES HERE</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26" name="AutoShape 1"/>
          <p:cNvSpPr>
            <a:spLocks/>
          </p:cNvSpPr>
          <p:nvPr userDrawn="1"/>
        </p:nvSpPr>
        <p:spPr bwMode="auto">
          <a:xfrm>
            <a:off x="3899993" y="1033080"/>
            <a:ext cx="4368172" cy="4500700"/>
          </a:xfrm>
          <a:custGeom>
            <a:avLst/>
            <a:gdLst>
              <a:gd name="T0" fmla="*/ 43473735 w 19679"/>
              <a:gd name="T1" fmla="*/ 50659436 h 19679"/>
              <a:gd name="T2" fmla="*/ 43473735 w 19679"/>
              <a:gd name="T3" fmla="*/ 50659436 h 19679"/>
              <a:gd name="T4" fmla="*/ 43473735 w 19679"/>
              <a:gd name="T5" fmla="*/ 50659436 h 19679"/>
              <a:gd name="T6" fmla="*/ 43473735 w 19679"/>
              <a:gd name="T7" fmla="*/ 5065943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03200" cap="flat" cmpd="sng">
            <a:solidFill>
              <a:schemeClr val="accent6">
                <a:lumMod val="40000"/>
                <a:lumOff val="60000"/>
              </a:schemeClr>
            </a:solidFill>
            <a:prstDash val="solid"/>
            <a:round/>
            <a:headEnd type="none" w="med" len="med"/>
            <a:tailEnd type="none" w="med" len="med"/>
          </a:ln>
        </p:spPr>
        <p:txBody>
          <a:bodyPr lIns="0" tIns="0" rIns="0" bIns="0" anchor="ctr"/>
          <a:lstStyle/>
          <a:p>
            <a:endParaRPr lang="en-US" sz="1588"/>
          </a:p>
        </p:txBody>
      </p:sp>
      <p:sp>
        <p:nvSpPr>
          <p:cNvPr id="5" name="Oval 4"/>
          <p:cNvSpPr/>
          <p:nvPr userDrawn="1"/>
        </p:nvSpPr>
        <p:spPr>
          <a:xfrm>
            <a:off x="3733738" y="1467516"/>
            <a:ext cx="1030087" cy="103008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7919376" y="2986825"/>
            <a:ext cx="1030087" cy="103008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4057412" y="4226182"/>
            <a:ext cx="1030087" cy="103008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icture Placeholder 3"/>
          <p:cNvSpPr>
            <a:spLocks noGrp="1"/>
          </p:cNvSpPr>
          <p:nvPr>
            <p:ph type="pic" sz="quarter" idx="36" hasCustomPrompt="1"/>
          </p:nvPr>
        </p:nvSpPr>
        <p:spPr>
          <a:xfrm>
            <a:off x="3775600" y="1511559"/>
            <a:ext cx="946362" cy="942000"/>
          </a:xfrm>
          <a:prstGeom prst="ellipse">
            <a:avLst/>
          </a:prstGeom>
        </p:spPr>
        <p:txBody>
          <a:bodyPr anchor="ctr"/>
          <a:lstStyle>
            <a:lvl1pPr marL="0" indent="0" algn="ctr">
              <a:buNone/>
              <a:defRPr sz="1400">
                <a:latin typeface="Roboto Thin"/>
              </a:defRPr>
            </a:lvl1pPr>
          </a:lstStyle>
          <a:p>
            <a:r>
              <a:rPr lang="en-US"/>
              <a:t>ICON</a:t>
            </a:r>
          </a:p>
        </p:txBody>
      </p:sp>
      <p:sp>
        <p:nvSpPr>
          <p:cNvPr id="41" name="Picture Placeholder 3"/>
          <p:cNvSpPr>
            <a:spLocks noGrp="1"/>
          </p:cNvSpPr>
          <p:nvPr>
            <p:ph type="pic" sz="quarter" idx="35" hasCustomPrompt="1"/>
          </p:nvPr>
        </p:nvSpPr>
        <p:spPr>
          <a:xfrm>
            <a:off x="7961238" y="3033140"/>
            <a:ext cx="946362" cy="942000"/>
          </a:xfrm>
          <a:prstGeom prst="ellipse">
            <a:avLst/>
          </a:prstGeom>
        </p:spPr>
        <p:txBody>
          <a:bodyPr anchor="ctr"/>
          <a:lstStyle>
            <a:lvl1pPr marL="0" indent="0" algn="ctr">
              <a:buNone/>
              <a:defRPr sz="1400">
                <a:latin typeface="Roboto Thin"/>
              </a:defRPr>
            </a:lvl1pPr>
          </a:lstStyle>
          <a:p>
            <a:r>
              <a:rPr lang="en-US"/>
              <a:t>ICON</a:t>
            </a:r>
          </a:p>
        </p:txBody>
      </p:sp>
      <p:sp>
        <p:nvSpPr>
          <p:cNvPr id="31" name="Picture Placeholder 3"/>
          <p:cNvSpPr>
            <a:spLocks noGrp="1"/>
          </p:cNvSpPr>
          <p:nvPr>
            <p:ph type="pic" sz="quarter" idx="37" hasCustomPrompt="1"/>
          </p:nvPr>
        </p:nvSpPr>
        <p:spPr>
          <a:xfrm>
            <a:off x="4093054" y="4263135"/>
            <a:ext cx="946362" cy="942000"/>
          </a:xfrm>
          <a:prstGeom prst="ellipse">
            <a:avLst/>
          </a:prstGeom>
        </p:spPr>
        <p:txBody>
          <a:bodyPr anchor="ctr"/>
          <a:lstStyle>
            <a:lvl1pPr marL="0" indent="0" algn="ctr">
              <a:buNone/>
              <a:defRPr sz="1400">
                <a:latin typeface="Roboto Thin"/>
              </a:defRPr>
            </a:lvl1pPr>
          </a:lstStyle>
          <a:p>
            <a:r>
              <a:rPr lang="en-US"/>
              <a:t>ICON</a:t>
            </a:r>
          </a:p>
        </p:txBody>
      </p:sp>
      <p:sp>
        <p:nvSpPr>
          <p:cNvPr id="44" name="AutoShape 1"/>
          <p:cNvSpPr>
            <a:spLocks/>
          </p:cNvSpPr>
          <p:nvPr userDrawn="1"/>
        </p:nvSpPr>
        <p:spPr bwMode="auto">
          <a:xfrm>
            <a:off x="5234560" y="2368376"/>
            <a:ext cx="1812579" cy="1867571"/>
          </a:xfrm>
          <a:custGeom>
            <a:avLst/>
            <a:gdLst>
              <a:gd name="T0" fmla="*/ 43473735 w 19679"/>
              <a:gd name="T1" fmla="*/ 50659436 h 19679"/>
              <a:gd name="T2" fmla="*/ 43473735 w 19679"/>
              <a:gd name="T3" fmla="*/ 50659436 h 19679"/>
              <a:gd name="T4" fmla="*/ 43473735 w 19679"/>
              <a:gd name="T5" fmla="*/ 50659436 h 19679"/>
              <a:gd name="T6" fmla="*/ 43473735 w 19679"/>
              <a:gd name="T7" fmla="*/ 5065943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8909"/>
          </a:solidFill>
          <a:ln w="38100" cap="flat" cmpd="sng">
            <a:solidFill>
              <a:srgbClr val="FF8909"/>
            </a:solidFill>
            <a:prstDash val="solid"/>
            <a:round/>
            <a:headEnd type="none" w="med" len="med"/>
            <a:tailEnd type="none" w="med" len="med"/>
          </a:ln>
        </p:spPr>
        <p:txBody>
          <a:bodyPr lIns="0" tIns="0" rIns="0" bIns="0" anchor="ctr"/>
          <a:lstStyle/>
          <a:p>
            <a:endParaRPr lang="en-US" sz="1588"/>
          </a:p>
        </p:txBody>
      </p:sp>
      <p:sp>
        <p:nvSpPr>
          <p:cNvPr id="45" name="Picture Placeholder 3"/>
          <p:cNvSpPr>
            <a:spLocks noGrp="1"/>
          </p:cNvSpPr>
          <p:nvPr>
            <p:ph type="pic" sz="quarter" idx="38" hasCustomPrompt="1"/>
          </p:nvPr>
        </p:nvSpPr>
        <p:spPr>
          <a:xfrm>
            <a:off x="5667668" y="2569594"/>
            <a:ext cx="946362" cy="942000"/>
          </a:xfrm>
          <a:prstGeom prst="ellipse">
            <a:avLst/>
          </a:prstGeom>
        </p:spPr>
        <p:txBody>
          <a:bodyPr anchor="ctr"/>
          <a:lstStyle>
            <a:lvl1pPr marL="0" indent="0" algn="ctr">
              <a:buNone/>
              <a:defRPr sz="1400">
                <a:latin typeface="Roboto Thin"/>
              </a:defRPr>
            </a:lvl1pPr>
          </a:lstStyle>
          <a:p>
            <a:r>
              <a:rPr lang="en-US"/>
              <a:t>ICON</a:t>
            </a:r>
          </a:p>
        </p:txBody>
      </p:sp>
      <p:sp>
        <p:nvSpPr>
          <p:cNvPr id="46" name="Text Placeholder 13"/>
          <p:cNvSpPr>
            <a:spLocks noGrp="1"/>
          </p:cNvSpPr>
          <p:nvPr>
            <p:ph type="body" sz="quarter" idx="39" hasCustomPrompt="1"/>
          </p:nvPr>
        </p:nvSpPr>
        <p:spPr>
          <a:xfrm>
            <a:off x="5292270" y="3514577"/>
            <a:ext cx="1737450" cy="476250"/>
          </a:xfrm>
          <a:prstGeom prst="rect">
            <a:avLst/>
          </a:prstGeom>
        </p:spPr>
        <p:txBody>
          <a:bodyPr anchor="ctr"/>
          <a:lstStyle>
            <a:lvl1pPr marL="0" indent="0" algn="ctr">
              <a:buNone/>
              <a:defRPr sz="1800" b="1">
                <a:solidFill>
                  <a:schemeClr val="bg1"/>
                </a:solidFill>
                <a:latin typeface="+mj-lt"/>
              </a:defRPr>
            </a:lvl1pPr>
          </a:lstStyle>
          <a:p>
            <a:pPr lvl="0"/>
            <a:r>
              <a:rPr lang="en-US"/>
              <a:t>Sub header</a:t>
            </a:r>
          </a:p>
        </p:txBody>
      </p:sp>
      <p:sp>
        <p:nvSpPr>
          <p:cNvPr id="47" name="Text Placeholder 13"/>
          <p:cNvSpPr>
            <a:spLocks noGrp="1"/>
          </p:cNvSpPr>
          <p:nvPr>
            <p:ph type="body" sz="quarter" idx="40" hasCustomPrompt="1"/>
          </p:nvPr>
        </p:nvSpPr>
        <p:spPr>
          <a:xfrm>
            <a:off x="3380056" y="2569594"/>
            <a:ext cx="1737450" cy="362445"/>
          </a:xfrm>
          <a:prstGeom prst="rect">
            <a:avLst/>
          </a:prstGeom>
        </p:spPr>
        <p:txBody>
          <a:bodyPr anchor="ctr"/>
          <a:lstStyle>
            <a:lvl1pPr marL="0" indent="0" algn="ctr">
              <a:buNone/>
              <a:defRPr sz="1800" b="1">
                <a:solidFill>
                  <a:schemeClr val="tx1"/>
                </a:solidFill>
                <a:latin typeface="+mj-lt"/>
              </a:defRPr>
            </a:lvl1pPr>
          </a:lstStyle>
          <a:p>
            <a:pPr lvl="0"/>
            <a:r>
              <a:rPr lang="en-US"/>
              <a:t>Sub header</a:t>
            </a:r>
          </a:p>
        </p:txBody>
      </p:sp>
      <p:sp>
        <p:nvSpPr>
          <p:cNvPr id="48" name="Text Placeholder 13"/>
          <p:cNvSpPr>
            <a:spLocks noGrp="1"/>
          </p:cNvSpPr>
          <p:nvPr>
            <p:ph type="body" sz="quarter" idx="41" hasCustomPrompt="1"/>
          </p:nvPr>
        </p:nvSpPr>
        <p:spPr>
          <a:xfrm>
            <a:off x="7598945" y="4044321"/>
            <a:ext cx="1737450" cy="382684"/>
          </a:xfrm>
          <a:prstGeom prst="rect">
            <a:avLst/>
          </a:prstGeom>
        </p:spPr>
        <p:txBody>
          <a:bodyPr anchor="ctr"/>
          <a:lstStyle>
            <a:lvl1pPr marL="0" indent="0" algn="ctr">
              <a:buNone/>
              <a:defRPr sz="1800" b="1">
                <a:solidFill>
                  <a:schemeClr val="tx1"/>
                </a:solidFill>
                <a:latin typeface="+mj-lt"/>
              </a:defRPr>
            </a:lvl1pPr>
          </a:lstStyle>
          <a:p>
            <a:pPr lvl="0"/>
            <a:r>
              <a:rPr lang="en-US"/>
              <a:t>Sub header</a:t>
            </a:r>
          </a:p>
        </p:txBody>
      </p:sp>
      <p:sp>
        <p:nvSpPr>
          <p:cNvPr id="49" name="Text Placeholder 13"/>
          <p:cNvSpPr>
            <a:spLocks noGrp="1"/>
          </p:cNvSpPr>
          <p:nvPr>
            <p:ph type="body" sz="quarter" idx="42" hasCustomPrompt="1"/>
          </p:nvPr>
        </p:nvSpPr>
        <p:spPr>
          <a:xfrm>
            <a:off x="3697222" y="5372078"/>
            <a:ext cx="1737450" cy="334370"/>
          </a:xfrm>
          <a:prstGeom prst="rect">
            <a:avLst/>
          </a:prstGeom>
        </p:spPr>
        <p:txBody>
          <a:bodyPr anchor="ctr"/>
          <a:lstStyle>
            <a:lvl1pPr marL="0" indent="0" algn="ctr">
              <a:buNone/>
              <a:defRPr sz="1800" b="1">
                <a:solidFill>
                  <a:schemeClr val="tx1"/>
                </a:solidFill>
                <a:latin typeface="+mj-lt"/>
              </a:defRPr>
            </a:lvl1pPr>
          </a:lstStyle>
          <a:p>
            <a:pPr lvl="0"/>
            <a:r>
              <a:rPr lang="en-US"/>
              <a:t>Sub header</a:t>
            </a:r>
          </a:p>
        </p:txBody>
      </p:sp>
      <p:sp>
        <p:nvSpPr>
          <p:cNvPr id="53" name="Text Placeholder 13"/>
          <p:cNvSpPr>
            <a:spLocks noGrp="1"/>
          </p:cNvSpPr>
          <p:nvPr>
            <p:ph type="body" sz="quarter" idx="46" hasCustomPrompt="1"/>
          </p:nvPr>
        </p:nvSpPr>
        <p:spPr>
          <a:xfrm>
            <a:off x="5361397" y="1932112"/>
            <a:ext cx="1737450" cy="362445"/>
          </a:xfrm>
          <a:prstGeom prst="rect">
            <a:avLst/>
          </a:prstGeom>
        </p:spPr>
        <p:txBody>
          <a:bodyPr anchor="ctr"/>
          <a:lstStyle>
            <a:lvl1pPr marL="0" indent="0" algn="ctr">
              <a:buNone/>
              <a:defRPr sz="2000" b="1">
                <a:solidFill>
                  <a:schemeClr val="tx1"/>
                </a:solidFill>
                <a:latin typeface="+mj-lt"/>
              </a:defRPr>
            </a:lvl1pPr>
          </a:lstStyle>
          <a:p>
            <a:pPr lvl="0"/>
            <a:r>
              <a:rPr lang="en-US"/>
              <a:t>Header</a:t>
            </a:r>
          </a:p>
        </p:txBody>
      </p:sp>
      <p:sp>
        <p:nvSpPr>
          <p:cNvPr id="34" name="Content Placeholder 3"/>
          <p:cNvSpPr>
            <a:spLocks noGrp="1"/>
          </p:cNvSpPr>
          <p:nvPr>
            <p:ph sz="quarter" idx="47"/>
          </p:nvPr>
        </p:nvSpPr>
        <p:spPr>
          <a:xfrm>
            <a:off x="521968" y="4193519"/>
            <a:ext cx="2891490" cy="1176840"/>
          </a:xfrm>
          <a:prstGeom prst="rect">
            <a:avLst/>
          </a:prstGeom>
        </p:spPr>
        <p:txBody>
          <a:bodyPr/>
          <a:lstStyle>
            <a:lvl1pPr marL="274320" indent="-274320">
              <a:buClr>
                <a:srgbClr val="FF8909"/>
              </a:buClr>
              <a:buFontTx/>
              <a:buChar char="&gt;"/>
              <a:defRPr sz="1200">
                <a:latin typeface="+mj-lt"/>
                <a:ea typeface="Roboto" pitchFamily="2" charset="0"/>
                <a:cs typeface="Roboto" pitchFamily="2" charset="0"/>
              </a:defRPr>
            </a:lvl1pPr>
            <a:lvl2pPr marL="457200" indent="-182880">
              <a:buClr>
                <a:srgbClr val="FF8909"/>
              </a:buClr>
              <a:defRPr sz="1100">
                <a:latin typeface="+mj-lt"/>
                <a:ea typeface="Roboto" pitchFamily="2" charset="0"/>
                <a:cs typeface="Roboto" pitchFamily="2" charset="0"/>
              </a:defRPr>
            </a:lvl2pPr>
            <a:lvl3pPr marL="731520" indent="-182880">
              <a:buClr>
                <a:srgbClr val="FF8909"/>
              </a:buClr>
              <a:buFontTx/>
              <a:buChar char="•"/>
              <a:defRPr sz="105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36" name="Content Placeholder 3"/>
          <p:cNvSpPr>
            <a:spLocks noGrp="1"/>
          </p:cNvSpPr>
          <p:nvPr>
            <p:ph sz="quarter" idx="48"/>
          </p:nvPr>
        </p:nvSpPr>
        <p:spPr>
          <a:xfrm>
            <a:off x="9008615" y="2867481"/>
            <a:ext cx="2891490" cy="1176840"/>
          </a:xfrm>
          <a:prstGeom prst="rect">
            <a:avLst/>
          </a:prstGeom>
        </p:spPr>
        <p:txBody>
          <a:bodyPr/>
          <a:lstStyle>
            <a:lvl1pPr marL="274320" indent="-274320">
              <a:buClr>
                <a:srgbClr val="FF8909"/>
              </a:buClr>
              <a:buFontTx/>
              <a:buChar char="&gt;"/>
              <a:defRPr sz="1200">
                <a:latin typeface="+mj-lt"/>
                <a:ea typeface="Roboto" pitchFamily="2" charset="0"/>
                <a:cs typeface="Roboto" pitchFamily="2" charset="0"/>
              </a:defRPr>
            </a:lvl1pPr>
            <a:lvl2pPr marL="457200" indent="-182880">
              <a:buClr>
                <a:srgbClr val="FF8909"/>
              </a:buClr>
              <a:defRPr sz="1100">
                <a:latin typeface="+mj-lt"/>
                <a:ea typeface="Roboto" pitchFamily="2" charset="0"/>
                <a:cs typeface="Roboto" pitchFamily="2" charset="0"/>
              </a:defRPr>
            </a:lvl2pPr>
            <a:lvl3pPr marL="731520" indent="-182880">
              <a:buClr>
                <a:srgbClr val="FF8909"/>
              </a:buClr>
              <a:buFontTx/>
              <a:buChar char="•"/>
              <a:defRPr sz="105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32"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33" name="Picture 32">
            <a:extLst>
              <a:ext uri="{FF2B5EF4-FFF2-40B4-BE49-F238E27FC236}">
                <a16:creationId xmlns:a16="http://schemas.microsoft.com/office/drawing/2014/main" id="{C01AE002-A609-485D-A3FF-74CA1289B87E}"/>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26950755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Row_Icon and Content_White">
    <p:spTree>
      <p:nvGrpSpPr>
        <p:cNvPr id="1" name=""/>
        <p:cNvGrpSpPr/>
        <p:nvPr/>
      </p:nvGrpSpPr>
      <p:grpSpPr>
        <a:xfrm>
          <a:off x="0" y="0"/>
          <a:ext cx="0" cy="0"/>
          <a:chOff x="0" y="0"/>
          <a:chExt cx="0" cy="0"/>
        </a:xfrm>
      </p:grpSpPr>
      <p:sp>
        <p:nvSpPr>
          <p:cNvPr id="15" name="Content Placeholder 3"/>
          <p:cNvSpPr>
            <a:spLocks noGrp="1"/>
          </p:cNvSpPr>
          <p:nvPr>
            <p:ph sz="quarter" idx="26"/>
          </p:nvPr>
        </p:nvSpPr>
        <p:spPr>
          <a:xfrm>
            <a:off x="6368615" y="1299272"/>
            <a:ext cx="5305178" cy="799997"/>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6" name="Text Placeholder 13"/>
          <p:cNvSpPr>
            <a:spLocks noGrp="1"/>
          </p:cNvSpPr>
          <p:nvPr>
            <p:ph type="body" sz="quarter" idx="19" hasCustomPrompt="1"/>
          </p:nvPr>
        </p:nvSpPr>
        <p:spPr>
          <a:xfrm>
            <a:off x="6368614" y="864742"/>
            <a:ext cx="5305179" cy="419616"/>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b="1" i="0" baseline="0">
                <a:solidFill>
                  <a:schemeClr val="tx1">
                    <a:lumMod val="75000"/>
                    <a:lumOff val="25000"/>
                  </a:schemeClr>
                </a:solidFill>
                <a:latin typeface="+mj-lt"/>
                <a:cs typeface="Arial" pitchFamily="34" charset="0"/>
              </a:defRPr>
            </a:lvl1pPr>
          </a:lstStyle>
          <a:p>
            <a:r>
              <a:rPr lang="en-US"/>
              <a:t>SLIDE HEADER GOES HERE</a:t>
            </a:r>
          </a:p>
        </p:txBody>
      </p:sp>
      <p:sp>
        <p:nvSpPr>
          <p:cNvPr id="7" name="object 3"/>
          <p:cNvSpPr/>
          <p:nvPr userDrawn="1"/>
        </p:nvSpPr>
        <p:spPr>
          <a:xfrm>
            <a:off x="11673792" y="6448845"/>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46" name="Oval 45"/>
          <p:cNvSpPr/>
          <p:nvPr userDrawn="1"/>
        </p:nvSpPr>
        <p:spPr>
          <a:xfrm>
            <a:off x="5106534" y="989153"/>
            <a:ext cx="1019944" cy="1019944"/>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Picture Placeholder 3"/>
          <p:cNvSpPr>
            <a:spLocks noGrp="1"/>
          </p:cNvSpPr>
          <p:nvPr>
            <p:ph type="pic" sz="quarter" idx="28" hasCustomPrompt="1"/>
          </p:nvPr>
        </p:nvSpPr>
        <p:spPr>
          <a:xfrm>
            <a:off x="5147985" y="1032763"/>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60" name="Content Placeholder 3"/>
          <p:cNvSpPr>
            <a:spLocks noGrp="1"/>
          </p:cNvSpPr>
          <p:nvPr>
            <p:ph sz="quarter" idx="29"/>
          </p:nvPr>
        </p:nvSpPr>
        <p:spPr>
          <a:xfrm>
            <a:off x="6368616" y="2649147"/>
            <a:ext cx="5305178" cy="799997"/>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61" name="Text Placeholder 13"/>
          <p:cNvSpPr>
            <a:spLocks noGrp="1"/>
          </p:cNvSpPr>
          <p:nvPr>
            <p:ph type="body" sz="quarter" idx="30" hasCustomPrompt="1"/>
          </p:nvPr>
        </p:nvSpPr>
        <p:spPr>
          <a:xfrm>
            <a:off x="6368615" y="2214617"/>
            <a:ext cx="5305179" cy="419616"/>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62" name="Oval 61"/>
          <p:cNvSpPr/>
          <p:nvPr userDrawn="1"/>
        </p:nvSpPr>
        <p:spPr>
          <a:xfrm>
            <a:off x="5106535" y="2339028"/>
            <a:ext cx="1019944" cy="1019944"/>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Picture Placeholder 3"/>
          <p:cNvSpPr>
            <a:spLocks noGrp="1"/>
          </p:cNvSpPr>
          <p:nvPr>
            <p:ph type="pic" sz="quarter" idx="31" hasCustomPrompt="1"/>
          </p:nvPr>
        </p:nvSpPr>
        <p:spPr>
          <a:xfrm>
            <a:off x="5147986" y="2382638"/>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72" name="Content Placeholder 3"/>
          <p:cNvSpPr>
            <a:spLocks noGrp="1"/>
          </p:cNvSpPr>
          <p:nvPr>
            <p:ph sz="quarter" idx="32"/>
          </p:nvPr>
        </p:nvSpPr>
        <p:spPr>
          <a:xfrm>
            <a:off x="6368613" y="4020529"/>
            <a:ext cx="5305178" cy="799997"/>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73" name="Text Placeholder 13"/>
          <p:cNvSpPr>
            <a:spLocks noGrp="1"/>
          </p:cNvSpPr>
          <p:nvPr>
            <p:ph type="body" sz="quarter" idx="33" hasCustomPrompt="1"/>
          </p:nvPr>
        </p:nvSpPr>
        <p:spPr>
          <a:xfrm>
            <a:off x="6368612" y="3585999"/>
            <a:ext cx="5305179" cy="419616"/>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74" name="Oval 73"/>
          <p:cNvSpPr/>
          <p:nvPr userDrawn="1"/>
        </p:nvSpPr>
        <p:spPr>
          <a:xfrm>
            <a:off x="5106532" y="3710410"/>
            <a:ext cx="1019944" cy="1019944"/>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Picture Placeholder 3"/>
          <p:cNvSpPr>
            <a:spLocks noGrp="1"/>
          </p:cNvSpPr>
          <p:nvPr>
            <p:ph type="pic" sz="quarter" idx="34" hasCustomPrompt="1"/>
          </p:nvPr>
        </p:nvSpPr>
        <p:spPr>
          <a:xfrm>
            <a:off x="5147983" y="3754020"/>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76" name="Content Placeholder 3"/>
          <p:cNvSpPr>
            <a:spLocks noGrp="1"/>
          </p:cNvSpPr>
          <p:nvPr>
            <p:ph sz="quarter" idx="35"/>
          </p:nvPr>
        </p:nvSpPr>
        <p:spPr>
          <a:xfrm>
            <a:off x="6368614" y="5370404"/>
            <a:ext cx="5305178" cy="799997"/>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77" name="Text Placeholder 13"/>
          <p:cNvSpPr>
            <a:spLocks noGrp="1"/>
          </p:cNvSpPr>
          <p:nvPr>
            <p:ph type="body" sz="quarter" idx="36" hasCustomPrompt="1"/>
          </p:nvPr>
        </p:nvSpPr>
        <p:spPr>
          <a:xfrm>
            <a:off x="6368613" y="4935874"/>
            <a:ext cx="5305179" cy="419616"/>
          </a:xfrm>
          <a:prstGeom prst="rect">
            <a:avLst/>
          </a:prstGeom>
        </p:spPr>
        <p:txBody>
          <a:bodyPr anchor="ctr"/>
          <a:lstStyle>
            <a:lvl1pPr marL="0" indent="0" algn="l">
              <a:buNone/>
              <a:defRPr sz="2000" b="1">
                <a:solidFill>
                  <a:srgbClr val="FF8909"/>
                </a:solidFill>
                <a:latin typeface="+mj-lt"/>
              </a:defRPr>
            </a:lvl1pPr>
          </a:lstStyle>
          <a:p>
            <a:pPr lvl="0"/>
            <a:r>
              <a:rPr lang="en-US"/>
              <a:t>HEADER</a:t>
            </a:r>
          </a:p>
        </p:txBody>
      </p:sp>
      <p:sp>
        <p:nvSpPr>
          <p:cNvPr id="78" name="Oval 77"/>
          <p:cNvSpPr/>
          <p:nvPr userDrawn="1"/>
        </p:nvSpPr>
        <p:spPr>
          <a:xfrm>
            <a:off x="5106533" y="5060285"/>
            <a:ext cx="1019944" cy="1019944"/>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Picture Placeholder 3"/>
          <p:cNvSpPr>
            <a:spLocks noGrp="1"/>
          </p:cNvSpPr>
          <p:nvPr>
            <p:ph type="pic" sz="quarter" idx="37" hasCustomPrompt="1"/>
          </p:nvPr>
        </p:nvSpPr>
        <p:spPr>
          <a:xfrm>
            <a:off x="5147984" y="5103895"/>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24"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25" name="Picture 24">
            <a:extLst>
              <a:ext uri="{FF2B5EF4-FFF2-40B4-BE49-F238E27FC236}">
                <a16:creationId xmlns:a16="http://schemas.microsoft.com/office/drawing/2014/main" id="{A558D3F6-3B08-4940-9BCB-9BE5742631ED}"/>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42160979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Row_Icon and Content_Grey">
    <p:spTree>
      <p:nvGrpSpPr>
        <p:cNvPr id="1" name=""/>
        <p:cNvGrpSpPr/>
        <p:nvPr/>
      </p:nvGrpSpPr>
      <p:grpSpPr>
        <a:xfrm>
          <a:off x="0" y="0"/>
          <a:ext cx="0" cy="0"/>
          <a:chOff x="0" y="0"/>
          <a:chExt cx="0" cy="0"/>
        </a:xfrm>
      </p:grpSpPr>
      <p:sp>
        <p:nvSpPr>
          <p:cNvPr id="24" name="Rectangle 23"/>
          <p:cNvSpPr/>
          <p:nvPr userDrawn="1"/>
        </p:nvSpPr>
        <p:spPr>
          <a:xfrm>
            <a:off x="0" y="1"/>
            <a:ext cx="12192000" cy="62361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Content Placeholder 3"/>
          <p:cNvSpPr>
            <a:spLocks noGrp="1"/>
          </p:cNvSpPr>
          <p:nvPr>
            <p:ph sz="quarter" idx="26"/>
          </p:nvPr>
        </p:nvSpPr>
        <p:spPr>
          <a:xfrm>
            <a:off x="6368615" y="1299272"/>
            <a:ext cx="5305178" cy="799997"/>
          </a:xfrm>
          <a:prstGeom prst="rect">
            <a:avLst/>
          </a:prstGeom>
        </p:spPr>
        <p:txBody>
          <a:bodyPr/>
          <a:lstStyle>
            <a:lvl1pPr marL="274320" indent="-274320">
              <a:buClr>
                <a:srgbClr val="FF8909"/>
              </a:buClr>
              <a:buFontTx/>
              <a:buChar char="&gt;"/>
              <a:defRPr sz="1400">
                <a:solidFill>
                  <a:schemeClr val="bg1"/>
                </a:solidFill>
                <a:latin typeface="+mj-lt"/>
                <a:ea typeface="Roboto" pitchFamily="2" charset="0"/>
                <a:cs typeface="Roboto" pitchFamily="2" charset="0"/>
              </a:defRPr>
            </a:lvl1pPr>
            <a:lvl2pPr marL="457200" indent="-182880">
              <a:buClr>
                <a:srgbClr val="FF8909"/>
              </a:buClr>
              <a:defRPr sz="1200">
                <a:solidFill>
                  <a:schemeClr val="bg1"/>
                </a:solidFill>
                <a:latin typeface="+mj-lt"/>
                <a:ea typeface="Roboto" pitchFamily="2" charset="0"/>
                <a:cs typeface="Roboto" pitchFamily="2" charset="0"/>
              </a:defRPr>
            </a:lvl2pPr>
            <a:lvl3pPr marL="731520" indent="-182880">
              <a:buClr>
                <a:srgbClr val="FF8909"/>
              </a:buClr>
              <a:buFontTx/>
              <a:buChar char="•"/>
              <a:defRPr sz="11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6" name="Text Placeholder 13"/>
          <p:cNvSpPr>
            <a:spLocks noGrp="1"/>
          </p:cNvSpPr>
          <p:nvPr>
            <p:ph type="body" sz="quarter" idx="19" hasCustomPrompt="1"/>
          </p:nvPr>
        </p:nvSpPr>
        <p:spPr>
          <a:xfrm>
            <a:off x="6368614" y="864742"/>
            <a:ext cx="5305179"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b="1" i="0" baseline="0">
                <a:solidFill>
                  <a:schemeClr val="bg1"/>
                </a:solidFill>
                <a:latin typeface="+mj-lt"/>
                <a:cs typeface="Arial" pitchFamily="34" charset="0"/>
              </a:defRPr>
            </a:lvl1pPr>
          </a:lstStyle>
          <a:p>
            <a:r>
              <a:rPr lang="en-US"/>
              <a:t>SLIDE HEADER GOES HERE</a:t>
            </a:r>
          </a:p>
        </p:txBody>
      </p:sp>
      <p:sp>
        <p:nvSpPr>
          <p:cNvPr id="7" name="object 3"/>
          <p:cNvSpPr/>
          <p:nvPr userDrawn="1"/>
        </p:nvSpPr>
        <p:spPr>
          <a:xfrm>
            <a:off x="11673792" y="6448845"/>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46" name="Oval 45"/>
          <p:cNvSpPr/>
          <p:nvPr userDrawn="1"/>
        </p:nvSpPr>
        <p:spPr>
          <a:xfrm>
            <a:off x="5106534" y="989153"/>
            <a:ext cx="1019944" cy="1019944"/>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Picture Placeholder 3"/>
          <p:cNvSpPr>
            <a:spLocks noGrp="1"/>
          </p:cNvSpPr>
          <p:nvPr>
            <p:ph type="pic" sz="quarter" idx="28" hasCustomPrompt="1"/>
          </p:nvPr>
        </p:nvSpPr>
        <p:spPr>
          <a:xfrm>
            <a:off x="5147985" y="1032763"/>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60" name="Content Placeholder 3"/>
          <p:cNvSpPr>
            <a:spLocks noGrp="1"/>
          </p:cNvSpPr>
          <p:nvPr>
            <p:ph sz="quarter" idx="29"/>
          </p:nvPr>
        </p:nvSpPr>
        <p:spPr>
          <a:xfrm>
            <a:off x="6368616" y="2649147"/>
            <a:ext cx="5305178" cy="799997"/>
          </a:xfrm>
          <a:prstGeom prst="rect">
            <a:avLst/>
          </a:prstGeom>
        </p:spPr>
        <p:txBody>
          <a:bodyPr/>
          <a:lstStyle>
            <a:lvl1pPr marL="274320" indent="-274320">
              <a:buClr>
                <a:srgbClr val="FF8909"/>
              </a:buClr>
              <a:buFontTx/>
              <a:buChar char="&gt;"/>
              <a:defRPr sz="1400">
                <a:solidFill>
                  <a:schemeClr val="bg1"/>
                </a:solidFill>
                <a:latin typeface="+mj-lt"/>
                <a:ea typeface="Roboto" pitchFamily="2" charset="0"/>
                <a:cs typeface="Roboto" pitchFamily="2" charset="0"/>
              </a:defRPr>
            </a:lvl1pPr>
            <a:lvl2pPr marL="457200" indent="-182880">
              <a:buClr>
                <a:srgbClr val="FF8909"/>
              </a:buClr>
              <a:defRPr sz="1200">
                <a:solidFill>
                  <a:schemeClr val="bg1"/>
                </a:solidFill>
                <a:latin typeface="+mj-lt"/>
                <a:ea typeface="Roboto" pitchFamily="2" charset="0"/>
                <a:cs typeface="Roboto" pitchFamily="2" charset="0"/>
              </a:defRPr>
            </a:lvl2pPr>
            <a:lvl3pPr marL="731520" indent="-182880">
              <a:buClr>
                <a:srgbClr val="FF8909"/>
              </a:buClr>
              <a:buFontTx/>
              <a:buChar char="•"/>
              <a:defRPr sz="11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61" name="Text Placeholder 13"/>
          <p:cNvSpPr>
            <a:spLocks noGrp="1"/>
          </p:cNvSpPr>
          <p:nvPr>
            <p:ph type="body" sz="quarter" idx="30" hasCustomPrompt="1"/>
          </p:nvPr>
        </p:nvSpPr>
        <p:spPr>
          <a:xfrm>
            <a:off x="6368615" y="2214617"/>
            <a:ext cx="5305179"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62" name="Oval 61"/>
          <p:cNvSpPr/>
          <p:nvPr userDrawn="1"/>
        </p:nvSpPr>
        <p:spPr>
          <a:xfrm>
            <a:off x="5106535" y="2339028"/>
            <a:ext cx="1019944" cy="1019944"/>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Picture Placeholder 3"/>
          <p:cNvSpPr>
            <a:spLocks noGrp="1"/>
          </p:cNvSpPr>
          <p:nvPr>
            <p:ph type="pic" sz="quarter" idx="31" hasCustomPrompt="1"/>
          </p:nvPr>
        </p:nvSpPr>
        <p:spPr>
          <a:xfrm>
            <a:off x="5147986" y="2382638"/>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72" name="Content Placeholder 3"/>
          <p:cNvSpPr>
            <a:spLocks noGrp="1"/>
          </p:cNvSpPr>
          <p:nvPr>
            <p:ph sz="quarter" idx="32"/>
          </p:nvPr>
        </p:nvSpPr>
        <p:spPr>
          <a:xfrm>
            <a:off x="6368613" y="4020529"/>
            <a:ext cx="5305178" cy="799997"/>
          </a:xfrm>
          <a:prstGeom prst="rect">
            <a:avLst/>
          </a:prstGeom>
        </p:spPr>
        <p:txBody>
          <a:bodyPr/>
          <a:lstStyle>
            <a:lvl1pPr marL="274320" indent="-274320">
              <a:buClr>
                <a:srgbClr val="FF8909"/>
              </a:buClr>
              <a:buFontTx/>
              <a:buChar char="&gt;"/>
              <a:defRPr sz="1400">
                <a:solidFill>
                  <a:schemeClr val="bg1"/>
                </a:solidFill>
                <a:latin typeface="+mj-lt"/>
                <a:ea typeface="Roboto" pitchFamily="2" charset="0"/>
                <a:cs typeface="Roboto" pitchFamily="2" charset="0"/>
              </a:defRPr>
            </a:lvl1pPr>
            <a:lvl2pPr marL="457200" indent="-182880">
              <a:buClr>
                <a:srgbClr val="FF8909"/>
              </a:buClr>
              <a:defRPr sz="1200">
                <a:solidFill>
                  <a:schemeClr val="bg1"/>
                </a:solidFill>
                <a:latin typeface="+mj-lt"/>
                <a:ea typeface="Roboto" pitchFamily="2" charset="0"/>
                <a:cs typeface="Roboto" pitchFamily="2" charset="0"/>
              </a:defRPr>
            </a:lvl2pPr>
            <a:lvl3pPr marL="731520" indent="-182880">
              <a:buClr>
                <a:srgbClr val="FF8909"/>
              </a:buClr>
              <a:buFontTx/>
              <a:buChar char="•"/>
              <a:defRPr sz="11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73" name="Text Placeholder 13"/>
          <p:cNvSpPr>
            <a:spLocks noGrp="1"/>
          </p:cNvSpPr>
          <p:nvPr>
            <p:ph type="body" sz="quarter" idx="33" hasCustomPrompt="1"/>
          </p:nvPr>
        </p:nvSpPr>
        <p:spPr>
          <a:xfrm>
            <a:off x="6368612" y="3585999"/>
            <a:ext cx="5305179"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74" name="Oval 73"/>
          <p:cNvSpPr/>
          <p:nvPr userDrawn="1"/>
        </p:nvSpPr>
        <p:spPr>
          <a:xfrm>
            <a:off x="5106532" y="3710410"/>
            <a:ext cx="1019944" cy="1019944"/>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Picture Placeholder 3"/>
          <p:cNvSpPr>
            <a:spLocks noGrp="1"/>
          </p:cNvSpPr>
          <p:nvPr>
            <p:ph type="pic" sz="quarter" idx="34" hasCustomPrompt="1"/>
          </p:nvPr>
        </p:nvSpPr>
        <p:spPr>
          <a:xfrm>
            <a:off x="5147983" y="3754020"/>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76" name="Content Placeholder 3"/>
          <p:cNvSpPr>
            <a:spLocks noGrp="1"/>
          </p:cNvSpPr>
          <p:nvPr>
            <p:ph sz="quarter" idx="35"/>
          </p:nvPr>
        </p:nvSpPr>
        <p:spPr>
          <a:xfrm>
            <a:off x="6368614" y="5370404"/>
            <a:ext cx="5305178" cy="799997"/>
          </a:xfrm>
          <a:prstGeom prst="rect">
            <a:avLst/>
          </a:prstGeom>
        </p:spPr>
        <p:txBody>
          <a:bodyPr/>
          <a:lstStyle>
            <a:lvl1pPr marL="274320" indent="-274320">
              <a:buClr>
                <a:srgbClr val="FF8909"/>
              </a:buClr>
              <a:buFontTx/>
              <a:buChar char="&gt;"/>
              <a:defRPr sz="1400">
                <a:solidFill>
                  <a:schemeClr val="bg1"/>
                </a:solidFill>
                <a:latin typeface="+mj-lt"/>
                <a:ea typeface="Roboto" pitchFamily="2" charset="0"/>
                <a:cs typeface="Roboto" pitchFamily="2" charset="0"/>
              </a:defRPr>
            </a:lvl1pPr>
            <a:lvl2pPr marL="457200" indent="-182880">
              <a:buClr>
                <a:srgbClr val="FF8909"/>
              </a:buClr>
              <a:defRPr sz="1200">
                <a:solidFill>
                  <a:schemeClr val="bg1"/>
                </a:solidFill>
                <a:latin typeface="+mj-lt"/>
                <a:ea typeface="Roboto" pitchFamily="2" charset="0"/>
                <a:cs typeface="Roboto" pitchFamily="2" charset="0"/>
              </a:defRPr>
            </a:lvl2pPr>
            <a:lvl3pPr marL="731520" indent="-182880">
              <a:buClr>
                <a:srgbClr val="FF8909"/>
              </a:buClr>
              <a:buFontTx/>
              <a:buChar char="•"/>
              <a:defRPr sz="11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77" name="Text Placeholder 13"/>
          <p:cNvSpPr>
            <a:spLocks noGrp="1"/>
          </p:cNvSpPr>
          <p:nvPr>
            <p:ph type="body" sz="quarter" idx="36" hasCustomPrompt="1"/>
          </p:nvPr>
        </p:nvSpPr>
        <p:spPr>
          <a:xfrm>
            <a:off x="6368613" y="4935874"/>
            <a:ext cx="5305179"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78" name="Oval 77"/>
          <p:cNvSpPr/>
          <p:nvPr userDrawn="1"/>
        </p:nvSpPr>
        <p:spPr>
          <a:xfrm>
            <a:off x="5106533" y="5060285"/>
            <a:ext cx="1019944" cy="1019944"/>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Picture Placeholder 3"/>
          <p:cNvSpPr>
            <a:spLocks noGrp="1"/>
          </p:cNvSpPr>
          <p:nvPr>
            <p:ph type="pic" sz="quarter" idx="37" hasCustomPrompt="1"/>
          </p:nvPr>
        </p:nvSpPr>
        <p:spPr>
          <a:xfrm>
            <a:off x="5147984" y="5103895"/>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25"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26" name="Picture 25">
            <a:extLst>
              <a:ext uri="{FF2B5EF4-FFF2-40B4-BE49-F238E27FC236}">
                <a16:creationId xmlns:a16="http://schemas.microsoft.com/office/drawing/2014/main" id="{B447C6CB-A01E-4ECD-AB62-CA4F5E02D16D}"/>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39742264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4  Row_Icon and Content_White">
    <p:spTree>
      <p:nvGrpSpPr>
        <p:cNvPr id="1" name=""/>
        <p:cNvGrpSpPr/>
        <p:nvPr/>
      </p:nvGrpSpPr>
      <p:grpSpPr>
        <a:xfrm>
          <a:off x="0" y="0"/>
          <a:ext cx="0" cy="0"/>
          <a:chOff x="0" y="0"/>
          <a:chExt cx="0" cy="0"/>
        </a:xfrm>
      </p:grpSpPr>
      <p:sp>
        <p:nvSpPr>
          <p:cNvPr id="16" name="Text Placeholder 13"/>
          <p:cNvSpPr>
            <a:spLocks noGrp="1"/>
          </p:cNvSpPr>
          <p:nvPr>
            <p:ph type="body" sz="quarter" idx="19" hasCustomPrompt="1"/>
          </p:nvPr>
        </p:nvSpPr>
        <p:spPr>
          <a:xfrm>
            <a:off x="7889840" y="785959"/>
            <a:ext cx="3448717" cy="419616"/>
          </a:xfrm>
          <a:prstGeom prst="rect">
            <a:avLst/>
          </a:prstGeom>
        </p:spPr>
        <p:txBody>
          <a:bodyPr anchor="ctr"/>
          <a:lstStyle>
            <a:lvl1pPr marL="0" indent="0" algn="l" eaLnBrk="1">
              <a:buNone/>
              <a:defRPr sz="2400" b="0">
                <a:solidFill>
                  <a:srgbClr val="FF8909"/>
                </a:solidFill>
                <a:latin typeface="+mj-lt"/>
                <a:cs typeface="Arabic Typesetting" panose="03020402040406030203" pitchFamily="66" charset="-78"/>
              </a:defRPr>
            </a:lvl1pPr>
          </a:lstStyle>
          <a:p>
            <a:pPr eaLnBrk="1"/>
            <a:r>
              <a:rPr lang="en-US" sz="2400">
                <a:solidFill>
                  <a:srgbClr val="FF8909"/>
                </a:solidFill>
                <a:latin typeface="Roboto Medium" panose="02000000000000000000" pitchFamily="2" charset="0"/>
                <a:ea typeface="Roboto Medium" panose="02000000000000000000" pitchFamily="2" charset="0"/>
                <a:cs typeface="Trebuchet MS" charset="0"/>
                <a:sym typeface="Trebuchet MS" charset="0"/>
              </a:rPr>
              <a:t>Title Goes Here</a:t>
            </a:r>
          </a:p>
        </p:txBody>
      </p:sp>
      <p:sp>
        <p:nvSpPr>
          <p:cNvPr id="18" name="Title 1"/>
          <p:cNvSpPr>
            <a:spLocks noGrp="1"/>
          </p:cNvSpPr>
          <p:nvPr>
            <p:ph type="ctrTitle" hasCustomPrompt="1"/>
          </p:nvPr>
        </p:nvSpPr>
        <p:spPr>
          <a:xfrm>
            <a:off x="362369" y="365162"/>
            <a:ext cx="5476727" cy="415447"/>
          </a:xfrm>
          <a:prstGeom prst="rect">
            <a:avLst/>
          </a:prstGeom>
        </p:spPr>
        <p:txBody>
          <a:bodyPr anchor="ctr">
            <a:noAutofit/>
          </a:bodyPr>
          <a:lstStyle>
            <a:lvl1pPr algn="l">
              <a:defRPr sz="2200" b="1" i="0" baseline="0">
                <a:solidFill>
                  <a:schemeClr val="tx1">
                    <a:lumMod val="75000"/>
                    <a:lumOff val="25000"/>
                  </a:schemeClr>
                </a:solidFill>
                <a:latin typeface="+mj-lt"/>
                <a:cs typeface="Arial" pitchFamily="34" charset="0"/>
              </a:defRPr>
            </a:lvl1pPr>
          </a:lstStyle>
          <a:p>
            <a:r>
              <a:rPr lang="en-US"/>
              <a:t>SLIDE HEADER GOES HERE</a:t>
            </a:r>
          </a:p>
        </p:txBody>
      </p:sp>
      <p:sp>
        <p:nvSpPr>
          <p:cNvPr id="7" name="object 3"/>
          <p:cNvSpPr/>
          <p:nvPr userDrawn="1"/>
        </p:nvSpPr>
        <p:spPr>
          <a:xfrm>
            <a:off x="11673792" y="6448845"/>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46" name="Oval 45"/>
          <p:cNvSpPr/>
          <p:nvPr userDrawn="1"/>
        </p:nvSpPr>
        <p:spPr>
          <a:xfrm>
            <a:off x="6434048" y="490536"/>
            <a:ext cx="1213656" cy="1213656"/>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Roboto Black" panose="02000000000000000000"/>
            </a:endParaRPr>
          </a:p>
        </p:txBody>
      </p:sp>
      <p:sp>
        <p:nvSpPr>
          <p:cNvPr id="76" name="Content Placeholder 3"/>
          <p:cNvSpPr>
            <a:spLocks noGrp="1"/>
          </p:cNvSpPr>
          <p:nvPr>
            <p:ph sz="quarter" idx="35"/>
          </p:nvPr>
        </p:nvSpPr>
        <p:spPr>
          <a:xfrm>
            <a:off x="362370" y="2607115"/>
            <a:ext cx="5305178" cy="2091666"/>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28" name="Text Placeholder 13"/>
          <p:cNvSpPr>
            <a:spLocks noGrp="1"/>
          </p:cNvSpPr>
          <p:nvPr>
            <p:ph type="body" sz="quarter" idx="36" hasCustomPrompt="1"/>
          </p:nvPr>
        </p:nvSpPr>
        <p:spPr>
          <a:xfrm>
            <a:off x="7889840" y="2159179"/>
            <a:ext cx="3448717" cy="419616"/>
          </a:xfrm>
          <a:prstGeom prst="rect">
            <a:avLst/>
          </a:prstGeom>
        </p:spPr>
        <p:txBody>
          <a:bodyPr anchor="ctr"/>
          <a:lstStyle>
            <a:lvl1pPr marL="0" indent="0" algn="l" eaLnBrk="1">
              <a:buNone/>
              <a:defRPr sz="2400" b="0">
                <a:solidFill>
                  <a:srgbClr val="FF8909"/>
                </a:solidFill>
                <a:latin typeface="+mj-lt"/>
              </a:defRPr>
            </a:lvl1pPr>
          </a:lstStyle>
          <a:p>
            <a:pPr eaLnBrk="1"/>
            <a:r>
              <a:rPr lang="en-US" sz="2400">
                <a:solidFill>
                  <a:srgbClr val="FF8909"/>
                </a:solidFill>
                <a:latin typeface="Roboto Medium" panose="02000000000000000000" pitchFamily="2" charset="0"/>
                <a:ea typeface="Roboto Medium" panose="02000000000000000000" pitchFamily="2" charset="0"/>
                <a:cs typeface="Trebuchet MS" charset="0"/>
                <a:sym typeface="Trebuchet MS" charset="0"/>
              </a:rPr>
              <a:t>Title Goes Here</a:t>
            </a:r>
          </a:p>
        </p:txBody>
      </p:sp>
      <p:sp>
        <p:nvSpPr>
          <p:cNvPr id="29" name="Oval 28"/>
          <p:cNvSpPr/>
          <p:nvPr userDrawn="1"/>
        </p:nvSpPr>
        <p:spPr>
          <a:xfrm>
            <a:off x="6434048" y="1863756"/>
            <a:ext cx="1213656" cy="1213656"/>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Roboto Black" panose="02000000000000000000"/>
            </a:endParaRPr>
          </a:p>
        </p:txBody>
      </p:sp>
      <p:sp>
        <p:nvSpPr>
          <p:cNvPr id="32" name="Text Placeholder 13"/>
          <p:cNvSpPr>
            <a:spLocks noGrp="1"/>
          </p:cNvSpPr>
          <p:nvPr>
            <p:ph type="body" sz="quarter" idx="37" hasCustomPrompt="1"/>
          </p:nvPr>
        </p:nvSpPr>
        <p:spPr>
          <a:xfrm>
            <a:off x="7889840" y="3577568"/>
            <a:ext cx="3448717" cy="419616"/>
          </a:xfrm>
          <a:prstGeom prst="rect">
            <a:avLst/>
          </a:prstGeom>
        </p:spPr>
        <p:txBody>
          <a:bodyPr anchor="ctr"/>
          <a:lstStyle>
            <a:lvl1pPr marL="0" indent="0" algn="l" eaLnBrk="1">
              <a:buNone/>
              <a:defRPr sz="2400" b="0">
                <a:solidFill>
                  <a:srgbClr val="FF8909"/>
                </a:solidFill>
                <a:latin typeface="+mj-lt"/>
              </a:defRPr>
            </a:lvl1pPr>
          </a:lstStyle>
          <a:p>
            <a:pPr eaLnBrk="1"/>
            <a:r>
              <a:rPr lang="en-US" sz="2400">
                <a:solidFill>
                  <a:srgbClr val="FF8909"/>
                </a:solidFill>
                <a:latin typeface="Roboto Medium" panose="02000000000000000000" pitchFamily="2" charset="0"/>
                <a:ea typeface="Roboto Medium" panose="02000000000000000000" pitchFamily="2" charset="0"/>
                <a:cs typeface="Trebuchet MS" charset="0"/>
                <a:sym typeface="Trebuchet MS" charset="0"/>
              </a:rPr>
              <a:t>Title Goes Here</a:t>
            </a:r>
          </a:p>
        </p:txBody>
      </p:sp>
      <p:sp>
        <p:nvSpPr>
          <p:cNvPr id="33" name="Oval 32"/>
          <p:cNvSpPr/>
          <p:nvPr userDrawn="1"/>
        </p:nvSpPr>
        <p:spPr>
          <a:xfrm>
            <a:off x="6434048" y="3282145"/>
            <a:ext cx="1213656" cy="1213656"/>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Roboto Black" panose="02000000000000000000"/>
            </a:endParaRPr>
          </a:p>
        </p:txBody>
      </p:sp>
      <p:sp>
        <p:nvSpPr>
          <p:cNvPr id="35" name="Text Placeholder 13"/>
          <p:cNvSpPr>
            <a:spLocks noGrp="1"/>
          </p:cNvSpPr>
          <p:nvPr>
            <p:ph type="body" sz="quarter" idx="38" hasCustomPrompt="1"/>
          </p:nvPr>
        </p:nvSpPr>
        <p:spPr>
          <a:xfrm>
            <a:off x="7909237" y="4970099"/>
            <a:ext cx="3448717" cy="419616"/>
          </a:xfrm>
          <a:prstGeom prst="rect">
            <a:avLst/>
          </a:prstGeom>
        </p:spPr>
        <p:txBody>
          <a:bodyPr anchor="ctr"/>
          <a:lstStyle>
            <a:lvl1pPr marL="0" indent="0" algn="l" eaLnBrk="1">
              <a:buNone/>
              <a:defRPr sz="2400" b="0">
                <a:solidFill>
                  <a:srgbClr val="FF8909"/>
                </a:solidFill>
                <a:latin typeface="+mj-lt"/>
              </a:defRPr>
            </a:lvl1pPr>
          </a:lstStyle>
          <a:p>
            <a:pPr eaLnBrk="1"/>
            <a:r>
              <a:rPr lang="en-US" sz="2400">
                <a:solidFill>
                  <a:srgbClr val="FF8909"/>
                </a:solidFill>
                <a:latin typeface="Roboto Medium" panose="02000000000000000000" pitchFamily="2" charset="0"/>
                <a:ea typeface="Roboto Medium" panose="02000000000000000000" pitchFamily="2" charset="0"/>
                <a:cs typeface="Trebuchet MS" charset="0"/>
                <a:sym typeface="Trebuchet MS" charset="0"/>
              </a:rPr>
              <a:t>Title Goes Here</a:t>
            </a:r>
          </a:p>
        </p:txBody>
      </p:sp>
      <p:sp>
        <p:nvSpPr>
          <p:cNvPr id="36" name="Oval 35"/>
          <p:cNvSpPr/>
          <p:nvPr userDrawn="1"/>
        </p:nvSpPr>
        <p:spPr>
          <a:xfrm>
            <a:off x="6453445" y="4674676"/>
            <a:ext cx="1213656" cy="1213656"/>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Roboto Black" panose="02000000000000000000"/>
            </a:endParaRPr>
          </a:p>
        </p:txBody>
      </p:sp>
      <p:sp>
        <p:nvSpPr>
          <p:cNvPr id="38" name="Text Placeholder 13"/>
          <p:cNvSpPr>
            <a:spLocks noGrp="1"/>
          </p:cNvSpPr>
          <p:nvPr>
            <p:ph type="body" sz="quarter" idx="39" hasCustomPrompt="1"/>
          </p:nvPr>
        </p:nvSpPr>
        <p:spPr>
          <a:xfrm>
            <a:off x="6545729" y="896035"/>
            <a:ext cx="993537" cy="419616"/>
          </a:xfrm>
          <a:prstGeom prst="rect">
            <a:avLst/>
          </a:prstGeom>
        </p:spPr>
        <p:txBody>
          <a:bodyPr anchor="ctr"/>
          <a:lstStyle>
            <a:lvl1pPr marL="0" indent="0" algn="ctr">
              <a:buNone/>
              <a:defRPr sz="4000" b="1">
                <a:solidFill>
                  <a:schemeClr val="bg1"/>
                </a:solidFill>
                <a:latin typeface="+mj-lt"/>
              </a:defRPr>
            </a:lvl1pPr>
          </a:lstStyle>
          <a:p>
            <a:pPr lvl="0"/>
            <a:r>
              <a:rPr lang="en-US"/>
              <a:t>T</a:t>
            </a:r>
          </a:p>
        </p:txBody>
      </p:sp>
      <p:sp>
        <p:nvSpPr>
          <p:cNvPr id="39" name="Text Placeholder 13"/>
          <p:cNvSpPr>
            <a:spLocks noGrp="1"/>
          </p:cNvSpPr>
          <p:nvPr>
            <p:ph type="body" sz="quarter" idx="40" hasCustomPrompt="1"/>
          </p:nvPr>
        </p:nvSpPr>
        <p:spPr>
          <a:xfrm>
            <a:off x="6545729" y="2232889"/>
            <a:ext cx="993537" cy="419616"/>
          </a:xfrm>
          <a:prstGeom prst="rect">
            <a:avLst/>
          </a:prstGeom>
        </p:spPr>
        <p:txBody>
          <a:bodyPr anchor="ctr"/>
          <a:lstStyle>
            <a:lvl1pPr marL="0" indent="0" algn="ctr">
              <a:buNone/>
              <a:defRPr sz="4000" b="1">
                <a:solidFill>
                  <a:schemeClr val="bg1"/>
                </a:solidFill>
                <a:latin typeface="+mj-lt"/>
              </a:defRPr>
            </a:lvl1pPr>
          </a:lstStyle>
          <a:p>
            <a:pPr lvl="0"/>
            <a:r>
              <a:rPr lang="en-US"/>
              <a:t>T</a:t>
            </a:r>
          </a:p>
        </p:txBody>
      </p:sp>
      <p:sp>
        <p:nvSpPr>
          <p:cNvPr id="40" name="Text Placeholder 13"/>
          <p:cNvSpPr>
            <a:spLocks noGrp="1"/>
          </p:cNvSpPr>
          <p:nvPr>
            <p:ph type="body" sz="quarter" idx="41" hasCustomPrompt="1"/>
          </p:nvPr>
        </p:nvSpPr>
        <p:spPr>
          <a:xfrm>
            <a:off x="6545729" y="3696163"/>
            <a:ext cx="993537" cy="419616"/>
          </a:xfrm>
          <a:prstGeom prst="rect">
            <a:avLst/>
          </a:prstGeom>
        </p:spPr>
        <p:txBody>
          <a:bodyPr anchor="ctr"/>
          <a:lstStyle>
            <a:lvl1pPr marL="0" indent="0" algn="ctr">
              <a:buNone/>
              <a:defRPr sz="4000" b="1">
                <a:solidFill>
                  <a:schemeClr val="bg1"/>
                </a:solidFill>
                <a:latin typeface="+mj-lt"/>
              </a:defRPr>
            </a:lvl1pPr>
          </a:lstStyle>
          <a:p>
            <a:pPr lvl="0"/>
            <a:r>
              <a:rPr lang="en-US"/>
              <a:t>T</a:t>
            </a:r>
          </a:p>
        </p:txBody>
      </p:sp>
      <p:sp>
        <p:nvSpPr>
          <p:cNvPr id="41" name="Text Placeholder 13"/>
          <p:cNvSpPr>
            <a:spLocks noGrp="1"/>
          </p:cNvSpPr>
          <p:nvPr>
            <p:ph type="body" sz="quarter" idx="42" hasCustomPrompt="1"/>
          </p:nvPr>
        </p:nvSpPr>
        <p:spPr>
          <a:xfrm>
            <a:off x="6545729" y="5071696"/>
            <a:ext cx="993537" cy="419616"/>
          </a:xfrm>
          <a:prstGeom prst="rect">
            <a:avLst/>
          </a:prstGeom>
        </p:spPr>
        <p:txBody>
          <a:bodyPr anchor="ctr"/>
          <a:lstStyle>
            <a:lvl1pPr marL="0" indent="0" algn="ctr">
              <a:buNone/>
              <a:defRPr sz="4000" b="1">
                <a:solidFill>
                  <a:schemeClr val="bg1"/>
                </a:solidFill>
                <a:latin typeface="+mj-lt"/>
              </a:defRPr>
            </a:lvl1pPr>
          </a:lstStyle>
          <a:p>
            <a:pPr lvl="0"/>
            <a:r>
              <a:rPr lang="en-US"/>
              <a:t>T</a:t>
            </a:r>
          </a:p>
        </p:txBody>
      </p:sp>
      <p:sp>
        <p:nvSpPr>
          <p:cNvPr id="21"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22" name="Picture 21">
            <a:extLst>
              <a:ext uri="{FF2B5EF4-FFF2-40B4-BE49-F238E27FC236}">
                <a16:creationId xmlns:a16="http://schemas.microsoft.com/office/drawing/2014/main" id="{35BA19A9-35E0-4935-9F5D-F38A67CF2236}"/>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21584548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4  Row_Icon and Content_White">
    <p:spTree>
      <p:nvGrpSpPr>
        <p:cNvPr id="1" name=""/>
        <p:cNvGrpSpPr/>
        <p:nvPr/>
      </p:nvGrpSpPr>
      <p:grpSpPr>
        <a:xfrm>
          <a:off x="0" y="0"/>
          <a:ext cx="0" cy="0"/>
          <a:chOff x="0" y="0"/>
          <a:chExt cx="0" cy="0"/>
        </a:xfrm>
      </p:grpSpPr>
      <p:sp>
        <p:nvSpPr>
          <p:cNvPr id="21" name="Rectangle 20"/>
          <p:cNvSpPr/>
          <p:nvPr userDrawn="1"/>
        </p:nvSpPr>
        <p:spPr>
          <a:xfrm>
            <a:off x="0" y="1"/>
            <a:ext cx="12192000" cy="62361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Text Placeholder 13"/>
          <p:cNvSpPr>
            <a:spLocks noGrp="1"/>
          </p:cNvSpPr>
          <p:nvPr>
            <p:ph type="body" sz="quarter" idx="19" hasCustomPrompt="1"/>
          </p:nvPr>
        </p:nvSpPr>
        <p:spPr>
          <a:xfrm>
            <a:off x="7889840" y="785959"/>
            <a:ext cx="3448717" cy="419616"/>
          </a:xfrm>
          <a:prstGeom prst="rect">
            <a:avLst/>
          </a:prstGeom>
        </p:spPr>
        <p:txBody>
          <a:bodyPr anchor="ctr"/>
          <a:lstStyle>
            <a:lvl1pPr marL="0" indent="0" algn="l" eaLnBrk="1">
              <a:buNone/>
              <a:defRPr sz="2400">
                <a:solidFill>
                  <a:srgbClr val="FF8909"/>
                </a:solidFill>
                <a:latin typeface="Roboto Medium" panose="02000000000000000000"/>
              </a:defRPr>
            </a:lvl1pPr>
          </a:lstStyle>
          <a:p>
            <a:pPr eaLnBrk="1"/>
            <a:r>
              <a:rPr lang="en-US" sz="2400">
                <a:solidFill>
                  <a:srgbClr val="FF8909"/>
                </a:solidFill>
                <a:latin typeface="Roboto Medium" panose="02000000000000000000" pitchFamily="2" charset="0"/>
                <a:ea typeface="Roboto Medium" panose="02000000000000000000" pitchFamily="2" charset="0"/>
                <a:cs typeface="Trebuchet MS" charset="0"/>
                <a:sym typeface="Trebuchet MS" charset="0"/>
              </a:rPr>
              <a:t>Title Goes Here</a:t>
            </a:r>
          </a:p>
        </p:txBody>
      </p:sp>
      <p:sp>
        <p:nvSpPr>
          <p:cNvPr id="18" name="Title 1"/>
          <p:cNvSpPr>
            <a:spLocks noGrp="1"/>
          </p:cNvSpPr>
          <p:nvPr>
            <p:ph type="ctrTitle" hasCustomPrompt="1"/>
          </p:nvPr>
        </p:nvSpPr>
        <p:spPr>
          <a:xfrm>
            <a:off x="362370" y="365162"/>
            <a:ext cx="5305178" cy="415447"/>
          </a:xfrm>
          <a:prstGeom prst="rect">
            <a:avLst/>
          </a:prstGeom>
        </p:spPr>
        <p:txBody>
          <a:bodyPr anchor="ctr">
            <a:noAutofit/>
          </a:bodyPr>
          <a:lstStyle>
            <a:lvl1pPr algn="l">
              <a:defRPr sz="2200" i="0" baseline="0">
                <a:solidFill>
                  <a:schemeClr val="bg1"/>
                </a:solidFill>
                <a:latin typeface="Roboto Black"/>
                <a:cs typeface="Arial" pitchFamily="34" charset="0"/>
              </a:defRPr>
            </a:lvl1pPr>
          </a:lstStyle>
          <a:p>
            <a:r>
              <a:rPr lang="en-US"/>
              <a:t>SLIDE HEADER GOES HERE</a:t>
            </a:r>
          </a:p>
        </p:txBody>
      </p:sp>
      <p:sp>
        <p:nvSpPr>
          <p:cNvPr id="7" name="object 3"/>
          <p:cNvSpPr/>
          <p:nvPr userDrawn="1"/>
        </p:nvSpPr>
        <p:spPr>
          <a:xfrm>
            <a:off x="11673792" y="6448845"/>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46" name="Oval 45"/>
          <p:cNvSpPr/>
          <p:nvPr userDrawn="1"/>
        </p:nvSpPr>
        <p:spPr>
          <a:xfrm>
            <a:off x="6434048" y="490536"/>
            <a:ext cx="1213656" cy="1213656"/>
          </a:xfrm>
          <a:prstGeom prst="ellipse">
            <a:avLst/>
          </a:prstGeom>
          <a:solidFill>
            <a:schemeClr val="bg1"/>
          </a:solidFill>
          <a:ln>
            <a:solidFill>
              <a:srgbClr val="FFA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Roboto Black" panose="02000000000000000000"/>
            </a:endParaRPr>
          </a:p>
        </p:txBody>
      </p:sp>
      <p:sp>
        <p:nvSpPr>
          <p:cNvPr id="76" name="Content Placeholder 3"/>
          <p:cNvSpPr>
            <a:spLocks noGrp="1"/>
          </p:cNvSpPr>
          <p:nvPr>
            <p:ph sz="quarter" idx="35"/>
          </p:nvPr>
        </p:nvSpPr>
        <p:spPr>
          <a:xfrm>
            <a:off x="362370" y="2607115"/>
            <a:ext cx="5305178" cy="2091666"/>
          </a:xfrm>
          <a:prstGeom prst="rect">
            <a:avLst/>
          </a:prstGeom>
        </p:spPr>
        <p:txBody>
          <a:bodyPr/>
          <a:lstStyle>
            <a:lvl1pPr marL="274320" indent="-274320">
              <a:buClr>
                <a:srgbClr val="FF8909"/>
              </a:buClr>
              <a:buFontTx/>
              <a:buChar char="&gt;"/>
              <a:defRPr sz="1400">
                <a:solidFill>
                  <a:schemeClr val="bg1"/>
                </a:solidFill>
                <a:latin typeface="Roboto" pitchFamily="2" charset="0"/>
                <a:ea typeface="Roboto" pitchFamily="2" charset="0"/>
                <a:cs typeface="Roboto" pitchFamily="2" charset="0"/>
              </a:defRPr>
            </a:lvl1pPr>
            <a:lvl2pPr marL="457200" indent="-182880">
              <a:buClr>
                <a:srgbClr val="FF8909"/>
              </a:buClr>
              <a:defRPr sz="1200">
                <a:solidFill>
                  <a:schemeClr val="bg1"/>
                </a:solidFill>
                <a:latin typeface="Roboto" pitchFamily="2" charset="0"/>
                <a:ea typeface="Roboto" pitchFamily="2" charset="0"/>
                <a:cs typeface="Roboto" pitchFamily="2" charset="0"/>
              </a:defRPr>
            </a:lvl2pPr>
            <a:lvl3pPr marL="731520" indent="-182880">
              <a:buClr>
                <a:srgbClr val="FF8909"/>
              </a:buClr>
              <a:buFontTx/>
              <a:buChar char="•"/>
              <a:defRPr sz="1100">
                <a:solidFill>
                  <a:schemeClr val="bg1"/>
                </a:solidFill>
                <a:latin typeface="Roboto" pitchFamily="2" charset="0"/>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28" name="Text Placeholder 13"/>
          <p:cNvSpPr>
            <a:spLocks noGrp="1"/>
          </p:cNvSpPr>
          <p:nvPr>
            <p:ph type="body" sz="quarter" idx="36" hasCustomPrompt="1"/>
          </p:nvPr>
        </p:nvSpPr>
        <p:spPr>
          <a:xfrm>
            <a:off x="7889840" y="2159179"/>
            <a:ext cx="3448717" cy="419616"/>
          </a:xfrm>
          <a:prstGeom prst="rect">
            <a:avLst/>
          </a:prstGeom>
        </p:spPr>
        <p:txBody>
          <a:bodyPr anchor="ctr"/>
          <a:lstStyle>
            <a:lvl1pPr marL="0" indent="0" algn="l" eaLnBrk="1">
              <a:buNone/>
              <a:defRPr sz="2400">
                <a:solidFill>
                  <a:srgbClr val="FF8909"/>
                </a:solidFill>
                <a:latin typeface="Roboto Medium" panose="02000000000000000000"/>
              </a:defRPr>
            </a:lvl1pPr>
          </a:lstStyle>
          <a:p>
            <a:pPr eaLnBrk="1"/>
            <a:r>
              <a:rPr lang="en-US" sz="2400">
                <a:solidFill>
                  <a:srgbClr val="FF8909"/>
                </a:solidFill>
                <a:latin typeface="Roboto Medium" panose="02000000000000000000" pitchFamily="2" charset="0"/>
                <a:ea typeface="Roboto Medium" panose="02000000000000000000" pitchFamily="2" charset="0"/>
                <a:cs typeface="Trebuchet MS" charset="0"/>
                <a:sym typeface="Trebuchet MS" charset="0"/>
              </a:rPr>
              <a:t>Title Goes Here</a:t>
            </a:r>
          </a:p>
        </p:txBody>
      </p:sp>
      <p:sp>
        <p:nvSpPr>
          <p:cNvPr id="29" name="Oval 28"/>
          <p:cNvSpPr/>
          <p:nvPr userDrawn="1"/>
        </p:nvSpPr>
        <p:spPr>
          <a:xfrm>
            <a:off x="6434048" y="1863756"/>
            <a:ext cx="1213656" cy="1213656"/>
          </a:xfrm>
          <a:prstGeom prst="ellipse">
            <a:avLst/>
          </a:prstGeom>
          <a:solidFill>
            <a:schemeClr val="bg1"/>
          </a:solidFill>
          <a:ln>
            <a:solidFill>
              <a:srgbClr val="FFA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Roboto Black" panose="02000000000000000000"/>
            </a:endParaRPr>
          </a:p>
        </p:txBody>
      </p:sp>
      <p:sp>
        <p:nvSpPr>
          <p:cNvPr id="32" name="Text Placeholder 13"/>
          <p:cNvSpPr>
            <a:spLocks noGrp="1"/>
          </p:cNvSpPr>
          <p:nvPr>
            <p:ph type="body" sz="quarter" idx="37" hasCustomPrompt="1"/>
          </p:nvPr>
        </p:nvSpPr>
        <p:spPr>
          <a:xfrm>
            <a:off x="7889840" y="3577568"/>
            <a:ext cx="3448717" cy="419616"/>
          </a:xfrm>
          <a:prstGeom prst="rect">
            <a:avLst/>
          </a:prstGeom>
        </p:spPr>
        <p:txBody>
          <a:bodyPr anchor="ctr"/>
          <a:lstStyle>
            <a:lvl1pPr marL="0" indent="0" algn="l" eaLnBrk="1">
              <a:buNone/>
              <a:defRPr sz="2400">
                <a:solidFill>
                  <a:srgbClr val="FF8909"/>
                </a:solidFill>
                <a:latin typeface="Roboto Medium" panose="02000000000000000000"/>
              </a:defRPr>
            </a:lvl1pPr>
          </a:lstStyle>
          <a:p>
            <a:pPr eaLnBrk="1"/>
            <a:r>
              <a:rPr lang="en-US" sz="2400">
                <a:solidFill>
                  <a:srgbClr val="FF8909"/>
                </a:solidFill>
                <a:latin typeface="Roboto Medium" panose="02000000000000000000" pitchFamily="2" charset="0"/>
                <a:ea typeface="Roboto Medium" panose="02000000000000000000" pitchFamily="2" charset="0"/>
                <a:cs typeface="Trebuchet MS" charset="0"/>
                <a:sym typeface="Trebuchet MS" charset="0"/>
              </a:rPr>
              <a:t>Title Goes Here</a:t>
            </a:r>
          </a:p>
        </p:txBody>
      </p:sp>
      <p:sp>
        <p:nvSpPr>
          <p:cNvPr id="33" name="Oval 32"/>
          <p:cNvSpPr/>
          <p:nvPr userDrawn="1"/>
        </p:nvSpPr>
        <p:spPr>
          <a:xfrm>
            <a:off x="6434048" y="3282145"/>
            <a:ext cx="1213656" cy="1213656"/>
          </a:xfrm>
          <a:prstGeom prst="ellipse">
            <a:avLst/>
          </a:prstGeom>
          <a:solidFill>
            <a:schemeClr val="bg1"/>
          </a:solidFill>
          <a:ln>
            <a:solidFill>
              <a:srgbClr val="FFA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Roboto Black" panose="02000000000000000000"/>
            </a:endParaRPr>
          </a:p>
        </p:txBody>
      </p:sp>
      <p:sp>
        <p:nvSpPr>
          <p:cNvPr id="35" name="Text Placeholder 13"/>
          <p:cNvSpPr>
            <a:spLocks noGrp="1"/>
          </p:cNvSpPr>
          <p:nvPr>
            <p:ph type="body" sz="quarter" idx="38" hasCustomPrompt="1"/>
          </p:nvPr>
        </p:nvSpPr>
        <p:spPr>
          <a:xfrm>
            <a:off x="7909237" y="4970099"/>
            <a:ext cx="3448717" cy="419616"/>
          </a:xfrm>
          <a:prstGeom prst="rect">
            <a:avLst/>
          </a:prstGeom>
        </p:spPr>
        <p:txBody>
          <a:bodyPr anchor="ctr"/>
          <a:lstStyle>
            <a:lvl1pPr marL="0" indent="0" algn="l" eaLnBrk="1">
              <a:buNone/>
              <a:defRPr sz="2400">
                <a:solidFill>
                  <a:srgbClr val="FF8909"/>
                </a:solidFill>
                <a:latin typeface="Roboto Medium" panose="02000000000000000000"/>
              </a:defRPr>
            </a:lvl1pPr>
          </a:lstStyle>
          <a:p>
            <a:pPr eaLnBrk="1"/>
            <a:r>
              <a:rPr lang="en-US" sz="2400">
                <a:solidFill>
                  <a:srgbClr val="FF8909"/>
                </a:solidFill>
                <a:latin typeface="Roboto Medium" panose="02000000000000000000" pitchFamily="2" charset="0"/>
                <a:ea typeface="Roboto Medium" panose="02000000000000000000" pitchFamily="2" charset="0"/>
                <a:cs typeface="Trebuchet MS" charset="0"/>
                <a:sym typeface="Trebuchet MS" charset="0"/>
              </a:rPr>
              <a:t>Title Goes Here</a:t>
            </a:r>
          </a:p>
        </p:txBody>
      </p:sp>
      <p:sp>
        <p:nvSpPr>
          <p:cNvPr id="36" name="Oval 35"/>
          <p:cNvSpPr/>
          <p:nvPr userDrawn="1"/>
        </p:nvSpPr>
        <p:spPr>
          <a:xfrm>
            <a:off x="6453445" y="4674676"/>
            <a:ext cx="1213656" cy="1213656"/>
          </a:xfrm>
          <a:prstGeom prst="ellipse">
            <a:avLst/>
          </a:prstGeom>
          <a:solidFill>
            <a:schemeClr val="bg1"/>
          </a:solidFill>
          <a:ln>
            <a:solidFill>
              <a:srgbClr val="FFA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rgbClr val="FF8909"/>
              </a:solidFill>
              <a:latin typeface="Roboto Black" panose="02000000000000000000"/>
            </a:endParaRPr>
          </a:p>
        </p:txBody>
      </p:sp>
      <p:sp>
        <p:nvSpPr>
          <p:cNvPr id="38" name="Text Placeholder 13"/>
          <p:cNvSpPr>
            <a:spLocks noGrp="1"/>
          </p:cNvSpPr>
          <p:nvPr>
            <p:ph type="body" sz="quarter" idx="39" hasCustomPrompt="1"/>
          </p:nvPr>
        </p:nvSpPr>
        <p:spPr>
          <a:xfrm>
            <a:off x="6504184" y="896035"/>
            <a:ext cx="1069737" cy="419616"/>
          </a:xfrm>
          <a:prstGeom prst="rect">
            <a:avLst/>
          </a:prstGeom>
        </p:spPr>
        <p:txBody>
          <a:bodyPr anchor="ctr"/>
          <a:lstStyle>
            <a:lvl1pPr marL="0" indent="0" algn="ctr">
              <a:buNone/>
              <a:defRPr sz="4000">
                <a:solidFill>
                  <a:srgbClr val="FF8909"/>
                </a:solidFill>
                <a:latin typeface="Roboto Black" panose="02000000000000000000"/>
              </a:defRPr>
            </a:lvl1pPr>
          </a:lstStyle>
          <a:p>
            <a:pPr lvl="0"/>
            <a:r>
              <a:rPr lang="en-US"/>
              <a:t>T</a:t>
            </a:r>
          </a:p>
        </p:txBody>
      </p:sp>
      <p:sp>
        <p:nvSpPr>
          <p:cNvPr id="39" name="Text Placeholder 13"/>
          <p:cNvSpPr>
            <a:spLocks noGrp="1"/>
          </p:cNvSpPr>
          <p:nvPr>
            <p:ph type="body" sz="quarter" idx="40" hasCustomPrompt="1"/>
          </p:nvPr>
        </p:nvSpPr>
        <p:spPr>
          <a:xfrm>
            <a:off x="6515625" y="2232889"/>
            <a:ext cx="1069737" cy="419616"/>
          </a:xfrm>
          <a:prstGeom prst="rect">
            <a:avLst/>
          </a:prstGeom>
        </p:spPr>
        <p:txBody>
          <a:bodyPr anchor="ctr"/>
          <a:lstStyle>
            <a:lvl1pPr marL="0" indent="0" algn="ctr">
              <a:buNone/>
              <a:defRPr sz="4000">
                <a:solidFill>
                  <a:srgbClr val="FF8909"/>
                </a:solidFill>
                <a:latin typeface="Roboto Black" panose="02000000000000000000"/>
              </a:defRPr>
            </a:lvl1pPr>
          </a:lstStyle>
          <a:p>
            <a:pPr lvl="0"/>
            <a:r>
              <a:rPr lang="en-US"/>
              <a:t>T</a:t>
            </a:r>
          </a:p>
        </p:txBody>
      </p:sp>
      <p:sp>
        <p:nvSpPr>
          <p:cNvPr id="40" name="Text Placeholder 13"/>
          <p:cNvSpPr>
            <a:spLocks noGrp="1"/>
          </p:cNvSpPr>
          <p:nvPr>
            <p:ph type="body" sz="quarter" idx="41" hasCustomPrompt="1"/>
          </p:nvPr>
        </p:nvSpPr>
        <p:spPr>
          <a:xfrm>
            <a:off x="6535022" y="3696163"/>
            <a:ext cx="1069737" cy="419616"/>
          </a:xfrm>
          <a:prstGeom prst="rect">
            <a:avLst/>
          </a:prstGeom>
        </p:spPr>
        <p:txBody>
          <a:bodyPr anchor="ctr"/>
          <a:lstStyle>
            <a:lvl1pPr marL="0" indent="0" algn="ctr">
              <a:buNone/>
              <a:defRPr sz="4000">
                <a:solidFill>
                  <a:srgbClr val="FF8909"/>
                </a:solidFill>
                <a:latin typeface="Roboto Black" panose="02000000000000000000"/>
              </a:defRPr>
            </a:lvl1pPr>
          </a:lstStyle>
          <a:p>
            <a:pPr lvl="0"/>
            <a:r>
              <a:rPr lang="en-US"/>
              <a:t>T</a:t>
            </a:r>
          </a:p>
        </p:txBody>
      </p:sp>
      <p:sp>
        <p:nvSpPr>
          <p:cNvPr id="41" name="Text Placeholder 13"/>
          <p:cNvSpPr>
            <a:spLocks noGrp="1"/>
          </p:cNvSpPr>
          <p:nvPr>
            <p:ph type="body" sz="quarter" idx="42" hasCustomPrompt="1"/>
          </p:nvPr>
        </p:nvSpPr>
        <p:spPr>
          <a:xfrm>
            <a:off x="6535022" y="5071696"/>
            <a:ext cx="1069737" cy="419616"/>
          </a:xfrm>
          <a:prstGeom prst="rect">
            <a:avLst/>
          </a:prstGeom>
        </p:spPr>
        <p:txBody>
          <a:bodyPr anchor="ctr"/>
          <a:lstStyle>
            <a:lvl1pPr marL="0" indent="0" algn="ctr">
              <a:buNone/>
              <a:defRPr sz="4000">
                <a:solidFill>
                  <a:srgbClr val="FF8909"/>
                </a:solidFill>
                <a:latin typeface="Roboto Black" panose="02000000000000000000"/>
              </a:defRPr>
            </a:lvl1pPr>
          </a:lstStyle>
          <a:p>
            <a:pPr lvl="0"/>
            <a:r>
              <a:rPr lang="en-US"/>
              <a:t>T</a:t>
            </a:r>
          </a:p>
        </p:txBody>
      </p:sp>
      <p:sp>
        <p:nvSpPr>
          <p:cNvPr id="22"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23" name="Picture 22">
            <a:extLst>
              <a:ext uri="{FF2B5EF4-FFF2-40B4-BE49-F238E27FC236}">
                <a16:creationId xmlns:a16="http://schemas.microsoft.com/office/drawing/2014/main" id="{F20D6FB3-8A6B-4C19-A549-649AC55C95F7}"/>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1566852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3_Agend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08307" y="515155"/>
            <a:ext cx="6462145" cy="548381"/>
          </a:xfrm>
          <a:prstGeom prst="rect">
            <a:avLst/>
          </a:prstGeom>
        </p:spPr>
        <p:txBody>
          <a:bodyPr>
            <a:noAutofit/>
          </a:bodyPr>
          <a:lstStyle>
            <a:lvl1pPr algn="l">
              <a:defRPr sz="2400" b="1" i="0" baseline="0">
                <a:solidFill>
                  <a:schemeClr val="tx1">
                    <a:lumMod val="75000"/>
                    <a:lumOff val="25000"/>
                  </a:schemeClr>
                </a:solidFill>
                <a:latin typeface="+mj-lt"/>
                <a:cs typeface="Arial" pitchFamily="34" charset="0"/>
              </a:defRPr>
            </a:lvl1pPr>
          </a:lstStyle>
          <a:p>
            <a:r>
              <a:rPr lang="en-US"/>
              <a:t>Title text</a:t>
            </a:r>
          </a:p>
        </p:txBody>
      </p:sp>
      <p:sp>
        <p:nvSpPr>
          <p:cNvPr id="32" name="Picture Placeholder 31"/>
          <p:cNvSpPr>
            <a:spLocks noGrp="1"/>
          </p:cNvSpPr>
          <p:nvPr>
            <p:ph type="pic" sz="quarter" idx="12"/>
          </p:nvPr>
        </p:nvSpPr>
        <p:spPr>
          <a:xfrm>
            <a:off x="7270452" y="0"/>
            <a:ext cx="4921548" cy="6858000"/>
          </a:xfrm>
          <a:prstGeom prst="rect">
            <a:avLst/>
          </a:prstGeom>
        </p:spPr>
        <p:txBody>
          <a:bodyPr/>
          <a:lstStyle>
            <a:lvl1pPr marL="0" indent="0">
              <a:buNone/>
              <a:defRPr sz="2000" b="0">
                <a:latin typeface="+mj-lt"/>
              </a:defRPr>
            </a:lvl1pPr>
          </a:lstStyle>
          <a:p>
            <a:endParaRPr lang="en-US"/>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16" name="Table Placeholder 15"/>
          <p:cNvSpPr>
            <a:spLocks noGrp="1"/>
          </p:cNvSpPr>
          <p:nvPr>
            <p:ph type="tbl" sz="quarter" idx="13"/>
          </p:nvPr>
        </p:nvSpPr>
        <p:spPr>
          <a:xfrm>
            <a:off x="808038" y="1700213"/>
            <a:ext cx="6462414" cy="3747550"/>
          </a:xfrm>
          <a:prstGeom prst="rect">
            <a:avLst/>
          </a:prstGeom>
          <a:noFill/>
          <a:ln>
            <a:noFill/>
          </a:ln>
        </p:spPr>
        <p:txBody>
          <a:bodyPr/>
          <a:lstStyle>
            <a:lvl1pPr>
              <a:buFontTx/>
              <a:buNone/>
              <a:defRPr sz="1800" b="0">
                <a:solidFill>
                  <a:schemeClr val="tx1">
                    <a:lumMod val="75000"/>
                    <a:lumOff val="25000"/>
                  </a:schemeClr>
                </a:solidFill>
                <a:latin typeface="+mj-lt"/>
              </a:defRPr>
            </a:lvl1pPr>
          </a:lstStyle>
          <a:p>
            <a:endParaRPr lang="en-US"/>
          </a:p>
        </p:txBody>
      </p:sp>
      <p:sp>
        <p:nvSpPr>
          <p:cNvPr id="12"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10" name="Picture 9">
            <a:extLst>
              <a:ext uri="{FF2B5EF4-FFF2-40B4-BE49-F238E27FC236}">
                <a16:creationId xmlns:a16="http://schemas.microsoft.com/office/drawing/2014/main" id="{8F1C1C5B-690A-41EA-B652-0D8E7424718D}"/>
              </a:ext>
            </a:extLst>
          </p:cNvPr>
          <p:cNvPicPr>
            <a:picLocks noChangeAspect="1"/>
          </p:cNvPicPr>
          <p:nvPr userDrawn="1"/>
        </p:nvPicPr>
        <p:blipFill>
          <a:blip r:embed="rId2"/>
          <a:stretch>
            <a:fillRect/>
          </a:stretch>
        </p:blipFill>
        <p:spPr>
          <a:xfrm>
            <a:off x="153969" y="6473748"/>
            <a:ext cx="1039737" cy="213485"/>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coloumn, 2 row _Icon and Content_White">
    <p:spTree>
      <p:nvGrpSpPr>
        <p:cNvPr id="1" name=""/>
        <p:cNvGrpSpPr/>
        <p:nvPr/>
      </p:nvGrpSpPr>
      <p:grpSpPr>
        <a:xfrm>
          <a:off x="0" y="0"/>
          <a:ext cx="0" cy="0"/>
          <a:chOff x="0" y="0"/>
          <a:chExt cx="0" cy="0"/>
        </a:xfrm>
      </p:grpSpPr>
      <p:sp>
        <p:nvSpPr>
          <p:cNvPr id="15" name="Content Placeholder 3"/>
          <p:cNvSpPr>
            <a:spLocks noGrp="1"/>
          </p:cNvSpPr>
          <p:nvPr>
            <p:ph sz="quarter" idx="26"/>
          </p:nvPr>
        </p:nvSpPr>
        <p:spPr>
          <a:xfrm>
            <a:off x="7676432" y="2047699"/>
            <a:ext cx="3997359" cy="1119453"/>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6" name="Text Placeholder 13"/>
          <p:cNvSpPr>
            <a:spLocks noGrp="1"/>
          </p:cNvSpPr>
          <p:nvPr>
            <p:ph type="body" sz="quarter" idx="19" hasCustomPrompt="1"/>
          </p:nvPr>
        </p:nvSpPr>
        <p:spPr>
          <a:xfrm>
            <a:off x="7676432" y="1613169"/>
            <a:ext cx="3997360"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b="1" i="0" baseline="0">
                <a:solidFill>
                  <a:schemeClr val="tx1">
                    <a:lumMod val="75000"/>
                    <a:lumOff val="25000"/>
                  </a:schemeClr>
                </a:solidFill>
                <a:latin typeface="+mj-lt"/>
                <a:cs typeface="Arial" pitchFamily="34" charset="0"/>
              </a:defRPr>
            </a:lvl1pPr>
          </a:lstStyle>
          <a:p>
            <a:r>
              <a:rPr lang="en-US"/>
              <a:t>SLIDE HEADER GOES HERE</a:t>
            </a:r>
          </a:p>
        </p:txBody>
      </p:sp>
      <p:sp>
        <p:nvSpPr>
          <p:cNvPr id="7" name="object 3"/>
          <p:cNvSpPr/>
          <p:nvPr userDrawn="1"/>
        </p:nvSpPr>
        <p:spPr>
          <a:xfrm>
            <a:off x="11673792" y="6448845"/>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46" name="Oval 45"/>
          <p:cNvSpPr/>
          <p:nvPr userDrawn="1"/>
        </p:nvSpPr>
        <p:spPr>
          <a:xfrm>
            <a:off x="6414351" y="1737580"/>
            <a:ext cx="1019944" cy="1019944"/>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Picture Placeholder 3"/>
          <p:cNvSpPr>
            <a:spLocks noGrp="1"/>
          </p:cNvSpPr>
          <p:nvPr>
            <p:ph type="pic" sz="quarter" idx="28" hasCustomPrompt="1"/>
          </p:nvPr>
        </p:nvSpPr>
        <p:spPr>
          <a:xfrm>
            <a:off x="6455802" y="1781190"/>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24" name="Content Placeholder 3"/>
          <p:cNvSpPr>
            <a:spLocks noGrp="1"/>
          </p:cNvSpPr>
          <p:nvPr>
            <p:ph sz="quarter" idx="29"/>
          </p:nvPr>
        </p:nvSpPr>
        <p:spPr>
          <a:xfrm>
            <a:off x="7676432" y="4211435"/>
            <a:ext cx="3997359" cy="1119453"/>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25" name="Text Placeholder 13"/>
          <p:cNvSpPr>
            <a:spLocks noGrp="1"/>
          </p:cNvSpPr>
          <p:nvPr>
            <p:ph type="body" sz="quarter" idx="30" hasCustomPrompt="1"/>
          </p:nvPr>
        </p:nvSpPr>
        <p:spPr>
          <a:xfrm>
            <a:off x="7676432" y="3776905"/>
            <a:ext cx="3997360"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26" name="Oval 25"/>
          <p:cNvSpPr/>
          <p:nvPr userDrawn="1"/>
        </p:nvSpPr>
        <p:spPr>
          <a:xfrm>
            <a:off x="6414351" y="3901316"/>
            <a:ext cx="1019944" cy="1019944"/>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3"/>
          <p:cNvSpPr>
            <a:spLocks noGrp="1"/>
          </p:cNvSpPr>
          <p:nvPr>
            <p:ph type="pic" sz="quarter" idx="31" hasCustomPrompt="1"/>
          </p:nvPr>
        </p:nvSpPr>
        <p:spPr>
          <a:xfrm>
            <a:off x="6455802" y="3944926"/>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28" name="Content Placeholder 3"/>
          <p:cNvSpPr>
            <a:spLocks noGrp="1"/>
          </p:cNvSpPr>
          <p:nvPr>
            <p:ph sz="quarter" idx="32"/>
          </p:nvPr>
        </p:nvSpPr>
        <p:spPr>
          <a:xfrm>
            <a:off x="1618973" y="2047919"/>
            <a:ext cx="3997359" cy="1119453"/>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29" name="Text Placeholder 13"/>
          <p:cNvSpPr>
            <a:spLocks noGrp="1"/>
          </p:cNvSpPr>
          <p:nvPr>
            <p:ph type="body" sz="quarter" idx="33" hasCustomPrompt="1"/>
          </p:nvPr>
        </p:nvSpPr>
        <p:spPr>
          <a:xfrm>
            <a:off x="1618973" y="1613389"/>
            <a:ext cx="3997360"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31" name="Oval 30"/>
          <p:cNvSpPr/>
          <p:nvPr userDrawn="1"/>
        </p:nvSpPr>
        <p:spPr>
          <a:xfrm>
            <a:off x="356892" y="1737800"/>
            <a:ext cx="1019944" cy="1019944"/>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icture Placeholder 3"/>
          <p:cNvSpPr>
            <a:spLocks noGrp="1"/>
          </p:cNvSpPr>
          <p:nvPr>
            <p:ph type="pic" sz="quarter" idx="34" hasCustomPrompt="1"/>
          </p:nvPr>
        </p:nvSpPr>
        <p:spPr>
          <a:xfrm>
            <a:off x="398343" y="1781410"/>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33" name="Content Placeholder 3"/>
          <p:cNvSpPr>
            <a:spLocks noGrp="1"/>
          </p:cNvSpPr>
          <p:nvPr>
            <p:ph sz="quarter" idx="35"/>
          </p:nvPr>
        </p:nvSpPr>
        <p:spPr>
          <a:xfrm>
            <a:off x="1618973" y="4211655"/>
            <a:ext cx="3997359" cy="1119453"/>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34" name="Text Placeholder 13"/>
          <p:cNvSpPr>
            <a:spLocks noGrp="1"/>
          </p:cNvSpPr>
          <p:nvPr>
            <p:ph type="body" sz="quarter" idx="36" hasCustomPrompt="1"/>
          </p:nvPr>
        </p:nvSpPr>
        <p:spPr>
          <a:xfrm>
            <a:off x="1618973" y="3777125"/>
            <a:ext cx="3997360"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35" name="Oval 34"/>
          <p:cNvSpPr/>
          <p:nvPr userDrawn="1"/>
        </p:nvSpPr>
        <p:spPr>
          <a:xfrm>
            <a:off x="356892" y="3901536"/>
            <a:ext cx="1019944" cy="1019944"/>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icture Placeholder 3"/>
          <p:cNvSpPr>
            <a:spLocks noGrp="1"/>
          </p:cNvSpPr>
          <p:nvPr>
            <p:ph type="pic" sz="quarter" idx="37" hasCustomPrompt="1"/>
          </p:nvPr>
        </p:nvSpPr>
        <p:spPr>
          <a:xfrm>
            <a:off x="398343" y="3945146"/>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37"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38" name="Picture 37">
            <a:extLst>
              <a:ext uri="{FF2B5EF4-FFF2-40B4-BE49-F238E27FC236}">
                <a16:creationId xmlns:a16="http://schemas.microsoft.com/office/drawing/2014/main" id="{88796F3B-14AB-445D-AE32-733B1702E49A}"/>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35876024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coloumn, 2 row _Icon and Content_Grey">
    <p:spTree>
      <p:nvGrpSpPr>
        <p:cNvPr id="1" name=""/>
        <p:cNvGrpSpPr/>
        <p:nvPr/>
      </p:nvGrpSpPr>
      <p:grpSpPr>
        <a:xfrm>
          <a:off x="0" y="0"/>
          <a:ext cx="0" cy="0"/>
          <a:chOff x="0" y="0"/>
          <a:chExt cx="0" cy="0"/>
        </a:xfrm>
      </p:grpSpPr>
      <p:sp>
        <p:nvSpPr>
          <p:cNvPr id="37" name="Rectangle 36"/>
          <p:cNvSpPr/>
          <p:nvPr userDrawn="1"/>
        </p:nvSpPr>
        <p:spPr>
          <a:xfrm>
            <a:off x="0" y="1"/>
            <a:ext cx="12192000" cy="62361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Content Placeholder 3"/>
          <p:cNvSpPr>
            <a:spLocks noGrp="1"/>
          </p:cNvSpPr>
          <p:nvPr>
            <p:ph sz="quarter" idx="26"/>
          </p:nvPr>
        </p:nvSpPr>
        <p:spPr>
          <a:xfrm>
            <a:off x="7676432" y="2047699"/>
            <a:ext cx="3997359" cy="1119453"/>
          </a:xfrm>
          <a:prstGeom prst="rect">
            <a:avLst/>
          </a:prstGeom>
        </p:spPr>
        <p:txBody>
          <a:bodyPr/>
          <a:lstStyle>
            <a:lvl1pPr marL="274320" indent="-274320">
              <a:buClr>
                <a:srgbClr val="FF8909"/>
              </a:buClr>
              <a:buFontTx/>
              <a:buChar char="&gt;"/>
              <a:defRPr sz="1400">
                <a:solidFill>
                  <a:schemeClr val="bg1"/>
                </a:solidFill>
                <a:latin typeface="+mj-lt"/>
                <a:ea typeface="Roboto" pitchFamily="2" charset="0"/>
                <a:cs typeface="Roboto" pitchFamily="2" charset="0"/>
              </a:defRPr>
            </a:lvl1pPr>
            <a:lvl2pPr marL="457200" indent="-182880">
              <a:buClr>
                <a:srgbClr val="FF8909"/>
              </a:buClr>
              <a:defRPr sz="1200">
                <a:solidFill>
                  <a:schemeClr val="bg1"/>
                </a:solidFill>
                <a:latin typeface="+mj-lt"/>
                <a:ea typeface="Roboto" pitchFamily="2" charset="0"/>
                <a:cs typeface="Roboto" pitchFamily="2" charset="0"/>
              </a:defRPr>
            </a:lvl2pPr>
            <a:lvl3pPr marL="731520" indent="-182880">
              <a:buClr>
                <a:srgbClr val="FF8909"/>
              </a:buClr>
              <a:buFontTx/>
              <a:buChar char="•"/>
              <a:defRPr sz="11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6" name="Text Placeholder 13"/>
          <p:cNvSpPr>
            <a:spLocks noGrp="1"/>
          </p:cNvSpPr>
          <p:nvPr>
            <p:ph type="body" sz="quarter" idx="19" hasCustomPrompt="1"/>
          </p:nvPr>
        </p:nvSpPr>
        <p:spPr>
          <a:xfrm>
            <a:off x="7676432" y="1613169"/>
            <a:ext cx="3997360"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800" b="1" i="0" baseline="0">
                <a:solidFill>
                  <a:schemeClr val="bg1"/>
                </a:solidFill>
                <a:latin typeface="+mj-lt"/>
                <a:cs typeface="Arial" pitchFamily="34" charset="0"/>
              </a:defRPr>
            </a:lvl1pPr>
          </a:lstStyle>
          <a:p>
            <a:r>
              <a:rPr lang="en-US"/>
              <a:t>SLIDE HEADER GOES HERE</a:t>
            </a:r>
          </a:p>
        </p:txBody>
      </p:sp>
      <p:sp>
        <p:nvSpPr>
          <p:cNvPr id="7" name="object 3"/>
          <p:cNvSpPr/>
          <p:nvPr userDrawn="1"/>
        </p:nvSpPr>
        <p:spPr>
          <a:xfrm>
            <a:off x="11673792" y="6448845"/>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46" name="Oval 45"/>
          <p:cNvSpPr/>
          <p:nvPr userDrawn="1"/>
        </p:nvSpPr>
        <p:spPr>
          <a:xfrm>
            <a:off x="6414351" y="1737580"/>
            <a:ext cx="1019944" cy="1019944"/>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Picture Placeholder 3"/>
          <p:cNvSpPr>
            <a:spLocks noGrp="1"/>
          </p:cNvSpPr>
          <p:nvPr>
            <p:ph type="pic" sz="quarter" idx="28" hasCustomPrompt="1"/>
          </p:nvPr>
        </p:nvSpPr>
        <p:spPr>
          <a:xfrm>
            <a:off x="6455802" y="1781190"/>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24" name="Content Placeholder 3"/>
          <p:cNvSpPr>
            <a:spLocks noGrp="1"/>
          </p:cNvSpPr>
          <p:nvPr>
            <p:ph sz="quarter" idx="29"/>
          </p:nvPr>
        </p:nvSpPr>
        <p:spPr>
          <a:xfrm>
            <a:off x="7676432" y="4211435"/>
            <a:ext cx="3997359" cy="1119453"/>
          </a:xfrm>
          <a:prstGeom prst="rect">
            <a:avLst/>
          </a:prstGeom>
        </p:spPr>
        <p:txBody>
          <a:bodyPr/>
          <a:lstStyle>
            <a:lvl1pPr marL="274320" indent="-274320">
              <a:buClr>
                <a:srgbClr val="FF8909"/>
              </a:buClr>
              <a:buFontTx/>
              <a:buChar char="&gt;"/>
              <a:defRPr sz="1400">
                <a:solidFill>
                  <a:schemeClr val="bg1"/>
                </a:solidFill>
                <a:latin typeface="+mj-lt"/>
                <a:ea typeface="Roboto" pitchFamily="2" charset="0"/>
                <a:cs typeface="Roboto" pitchFamily="2" charset="0"/>
              </a:defRPr>
            </a:lvl1pPr>
            <a:lvl2pPr marL="457200" indent="-182880">
              <a:buClr>
                <a:srgbClr val="FF8909"/>
              </a:buClr>
              <a:defRPr sz="1200">
                <a:solidFill>
                  <a:schemeClr val="bg1"/>
                </a:solidFill>
                <a:latin typeface="+mj-lt"/>
                <a:ea typeface="Roboto" pitchFamily="2" charset="0"/>
                <a:cs typeface="Roboto" pitchFamily="2" charset="0"/>
              </a:defRPr>
            </a:lvl2pPr>
            <a:lvl3pPr marL="731520" indent="-182880">
              <a:buClr>
                <a:srgbClr val="FF8909"/>
              </a:buClr>
              <a:buFontTx/>
              <a:buChar char="•"/>
              <a:defRPr sz="11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25" name="Text Placeholder 13"/>
          <p:cNvSpPr>
            <a:spLocks noGrp="1"/>
          </p:cNvSpPr>
          <p:nvPr>
            <p:ph type="body" sz="quarter" idx="30" hasCustomPrompt="1"/>
          </p:nvPr>
        </p:nvSpPr>
        <p:spPr>
          <a:xfrm>
            <a:off x="7676432" y="3776905"/>
            <a:ext cx="3997360"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26" name="Oval 25"/>
          <p:cNvSpPr/>
          <p:nvPr userDrawn="1"/>
        </p:nvSpPr>
        <p:spPr>
          <a:xfrm>
            <a:off x="6414351" y="3901316"/>
            <a:ext cx="1019944" cy="1019944"/>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3"/>
          <p:cNvSpPr>
            <a:spLocks noGrp="1"/>
          </p:cNvSpPr>
          <p:nvPr>
            <p:ph type="pic" sz="quarter" idx="31" hasCustomPrompt="1"/>
          </p:nvPr>
        </p:nvSpPr>
        <p:spPr>
          <a:xfrm>
            <a:off x="6455802" y="3944926"/>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28" name="Content Placeholder 3"/>
          <p:cNvSpPr>
            <a:spLocks noGrp="1"/>
          </p:cNvSpPr>
          <p:nvPr>
            <p:ph sz="quarter" idx="32" hasCustomPrompt="1"/>
          </p:nvPr>
        </p:nvSpPr>
        <p:spPr>
          <a:xfrm>
            <a:off x="1618973" y="2047919"/>
            <a:ext cx="3997359" cy="1119453"/>
          </a:xfrm>
          <a:prstGeom prst="rect">
            <a:avLst/>
          </a:prstGeom>
        </p:spPr>
        <p:txBody>
          <a:bodyPr/>
          <a:lstStyle>
            <a:lvl1pPr marL="274320" indent="-274320">
              <a:buClr>
                <a:srgbClr val="FF8909"/>
              </a:buClr>
              <a:buFontTx/>
              <a:buChar char="&gt;"/>
              <a:defRPr sz="1400">
                <a:solidFill>
                  <a:schemeClr val="bg1"/>
                </a:solidFill>
                <a:latin typeface="+mj-lt"/>
                <a:ea typeface="Roboto" pitchFamily="2" charset="0"/>
                <a:cs typeface="Roboto" pitchFamily="2" charset="0"/>
              </a:defRPr>
            </a:lvl1pPr>
            <a:lvl2pPr marL="457200" indent="-182880">
              <a:buClr>
                <a:srgbClr val="FF8909"/>
              </a:buClr>
              <a:defRPr sz="1200">
                <a:solidFill>
                  <a:schemeClr val="bg1"/>
                </a:solidFill>
                <a:latin typeface="+mj-lt"/>
                <a:ea typeface="Roboto" pitchFamily="2" charset="0"/>
                <a:cs typeface="Roboto" pitchFamily="2" charset="0"/>
              </a:defRPr>
            </a:lvl2pPr>
            <a:lvl3pPr marL="731520" indent="-182880">
              <a:buClr>
                <a:srgbClr val="FF8909"/>
              </a:buClr>
              <a:buFontTx/>
              <a:buChar char="•"/>
              <a:defRPr sz="11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29" name="Text Placeholder 13"/>
          <p:cNvSpPr>
            <a:spLocks noGrp="1"/>
          </p:cNvSpPr>
          <p:nvPr>
            <p:ph type="body" sz="quarter" idx="33" hasCustomPrompt="1"/>
          </p:nvPr>
        </p:nvSpPr>
        <p:spPr>
          <a:xfrm>
            <a:off x="1618973" y="1613389"/>
            <a:ext cx="3997360"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31" name="Oval 30"/>
          <p:cNvSpPr/>
          <p:nvPr userDrawn="1"/>
        </p:nvSpPr>
        <p:spPr>
          <a:xfrm>
            <a:off x="356892" y="1737800"/>
            <a:ext cx="1019944" cy="1019944"/>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icture Placeholder 3"/>
          <p:cNvSpPr>
            <a:spLocks noGrp="1"/>
          </p:cNvSpPr>
          <p:nvPr>
            <p:ph type="pic" sz="quarter" idx="34" hasCustomPrompt="1"/>
          </p:nvPr>
        </p:nvSpPr>
        <p:spPr>
          <a:xfrm>
            <a:off x="398343" y="1781410"/>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33" name="Content Placeholder 3"/>
          <p:cNvSpPr>
            <a:spLocks noGrp="1"/>
          </p:cNvSpPr>
          <p:nvPr>
            <p:ph sz="quarter" idx="35"/>
          </p:nvPr>
        </p:nvSpPr>
        <p:spPr>
          <a:xfrm>
            <a:off x="1618973" y="4211655"/>
            <a:ext cx="3997359" cy="1119453"/>
          </a:xfrm>
          <a:prstGeom prst="rect">
            <a:avLst/>
          </a:prstGeom>
        </p:spPr>
        <p:txBody>
          <a:bodyPr/>
          <a:lstStyle>
            <a:lvl1pPr marL="274320" indent="-274320">
              <a:buClr>
                <a:srgbClr val="FF8909"/>
              </a:buClr>
              <a:buFontTx/>
              <a:buChar char="&gt;"/>
              <a:defRPr sz="1400">
                <a:solidFill>
                  <a:schemeClr val="bg1"/>
                </a:solidFill>
                <a:latin typeface="+mj-lt"/>
                <a:ea typeface="Roboto" pitchFamily="2" charset="0"/>
                <a:cs typeface="Roboto" pitchFamily="2" charset="0"/>
              </a:defRPr>
            </a:lvl1pPr>
            <a:lvl2pPr marL="457200" indent="-182880">
              <a:buClr>
                <a:srgbClr val="FF8909"/>
              </a:buClr>
              <a:defRPr sz="1200">
                <a:solidFill>
                  <a:schemeClr val="bg1"/>
                </a:solidFill>
                <a:latin typeface="+mj-lt"/>
                <a:ea typeface="Roboto" pitchFamily="2" charset="0"/>
                <a:cs typeface="Roboto" pitchFamily="2" charset="0"/>
              </a:defRPr>
            </a:lvl2pPr>
            <a:lvl3pPr marL="731520" indent="-182880">
              <a:buClr>
                <a:srgbClr val="FF8909"/>
              </a:buClr>
              <a:buFontTx/>
              <a:buChar char="•"/>
              <a:defRPr sz="11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34" name="Text Placeholder 13"/>
          <p:cNvSpPr>
            <a:spLocks noGrp="1"/>
          </p:cNvSpPr>
          <p:nvPr>
            <p:ph type="body" sz="quarter" idx="36" hasCustomPrompt="1"/>
          </p:nvPr>
        </p:nvSpPr>
        <p:spPr>
          <a:xfrm>
            <a:off x="1618973" y="3777125"/>
            <a:ext cx="3997360"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35" name="Oval 34"/>
          <p:cNvSpPr/>
          <p:nvPr userDrawn="1"/>
        </p:nvSpPr>
        <p:spPr>
          <a:xfrm>
            <a:off x="356892" y="3901536"/>
            <a:ext cx="1019944" cy="1019944"/>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icture Placeholder 3"/>
          <p:cNvSpPr>
            <a:spLocks noGrp="1"/>
          </p:cNvSpPr>
          <p:nvPr>
            <p:ph type="pic" sz="quarter" idx="37" hasCustomPrompt="1"/>
          </p:nvPr>
        </p:nvSpPr>
        <p:spPr>
          <a:xfrm>
            <a:off x="398343" y="3945146"/>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38"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39" name="Picture 38">
            <a:extLst>
              <a:ext uri="{FF2B5EF4-FFF2-40B4-BE49-F238E27FC236}">
                <a16:creationId xmlns:a16="http://schemas.microsoft.com/office/drawing/2014/main" id="{CB3B0805-4099-4830-9639-AC02565285A7}"/>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9931725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_4 Image and Content Slide">
    <p:spTree>
      <p:nvGrpSpPr>
        <p:cNvPr id="1" name=""/>
        <p:cNvGrpSpPr/>
        <p:nvPr/>
      </p:nvGrpSpPr>
      <p:grpSpPr>
        <a:xfrm>
          <a:off x="0" y="0"/>
          <a:ext cx="0" cy="0"/>
          <a:chOff x="0" y="0"/>
          <a:chExt cx="0" cy="0"/>
        </a:xfrm>
      </p:grpSpPr>
      <p:sp>
        <p:nvSpPr>
          <p:cNvPr id="59" name="Picture Placeholder 15"/>
          <p:cNvSpPr>
            <a:spLocks noGrp="1"/>
          </p:cNvSpPr>
          <p:nvPr>
            <p:ph type="pic" sz="quarter" idx="25"/>
          </p:nvPr>
        </p:nvSpPr>
        <p:spPr>
          <a:xfrm>
            <a:off x="8079892" y="3425636"/>
            <a:ext cx="4149588" cy="3427472"/>
          </a:xfrm>
          <a:prstGeom prst="rect">
            <a:avLst/>
          </a:prstGeom>
        </p:spPr>
        <p:txBody>
          <a:bodyPr/>
          <a:lstStyle>
            <a:lvl1pPr marL="0" indent="0">
              <a:buNone/>
              <a:defRPr b="1">
                <a:latin typeface="+mj-lt"/>
              </a:defRPr>
            </a:lvl1pPr>
          </a:lstStyle>
          <a:p>
            <a:endParaRPr lang="en-US"/>
          </a:p>
        </p:txBody>
      </p:sp>
      <p:sp>
        <p:nvSpPr>
          <p:cNvPr id="63" name="Picture Placeholder 15"/>
          <p:cNvSpPr>
            <a:spLocks noGrp="1"/>
          </p:cNvSpPr>
          <p:nvPr>
            <p:ph type="pic" sz="quarter" idx="26"/>
          </p:nvPr>
        </p:nvSpPr>
        <p:spPr>
          <a:xfrm>
            <a:off x="3922453" y="3425636"/>
            <a:ext cx="4149588" cy="3427472"/>
          </a:xfrm>
          <a:prstGeom prst="rect">
            <a:avLst/>
          </a:prstGeom>
        </p:spPr>
        <p:txBody>
          <a:bodyPr/>
          <a:lstStyle>
            <a:lvl1pPr marL="0" indent="0">
              <a:buNone/>
              <a:defRPr b="1">
                <a:latin typeface="+mj-lt"/>
              </a:defRPr>
            </a:lvl1pPr>
          </a:lstStyle>
          <a:p>
            <a:endParaRPr lang="en-US"/>
          </a:p>
        </p:txBody>
      </p:sp>
      <p:sp>
        <p:nvSpPr>
          <p:cNvPr id="16" name="Picture Placeholder 15"/>
          <p:cNvSpPr>
            <a:spLocks noGrp="1"/>
          </p:cNvSpPr>
          <p:nvPr>
            <p:ph type="pic" sz="quarter" idx="23"/>
          </p:nvPr>
        </p:nvSpPr>
        <p:spPr>
          <a:xfrm>
            <a:off x="8081920" y="0"/>
            <a:ext cx="4149588" cy="3409161"/>
          </a:xfrm>
          <a:prstGeom prst="rect">
            <a:avLst/>
          </a:prstGeom>
        </p:spPr>
        <p:txBody>
          <a:bodyPr/>
          <a:lstStyle>
            <a:lvl1pPr marL="0" indent="0">
              <a:buNone/>
              <a:defRPr b="1">
                <a:latin typeface="+mj-lt"/>
              </a:defRPr>
            </a:lvl1pPr>
          </a:lstStyle>
          <a:p>
            <a:endParaRPr lang="en-US"/>
          </a:p>
        </p:txBody>
      </p:sp>
      <p:sp>
        <p:nvSpPr>
          <p:cNvPr id="58" name="Picture Placeholder 15"/>
          <p:cNvSpPr>
            <a:spLocks noGrp="1"/>
          </p:cNvSpPr>
          <p:nvPr>
            <p:ph type="pic" sz="quarter" idx="24"/>
          </p:nvPr>
        </p:nvSpPr>
        <p:spPr>
          <a:xfrm>
            <a:off x="3924481" y="0"/>
            <a:ext cx="4149588" cy="3409161"/>
          </a:xfrm>
          <a:prstGeom prst="rect">
            <a:avLst/>
          </a:prstGeom>
        </p:spPr>
        <p:txBody>
          <a:bodyPr/>
          <a:lstStyle>
            <a:lvl1pPr marL="0" indent="0">
              <a:buNone/>
              <a:defRPr b="1">
                <a:latin typeface="+mj-lt"/>
              </a:defRPr>
            </a:lvl1pPr>
          </a:lstStyle>
          <a:p>
            <a:endParaRPr lang="en-US"/>
          </a:p>
        </p:txBody>
      </p:sp>
      <p:sp>
        <p:nvSpPr>
          <p:cNvPr id="21" name="Text Placeholder 33"/>
          <p:cNvSpPr>
            <a:spLocks noGrp="1"/>
          </p:cNvSpPr>
          <p:nvPr>
            <p:ph type="body" sz="quarter" idx="12" hasCustomPrompt="1"/>
          </p:nvPr>
        </p:nvSpPr>
        <p:spPr>
          <a:xfrm>
            <a:off x="169002" y="1780201"/>
            <a:ext cx="3008767" cy="1628959"/>
          </a:xfrm>
          <a:prstGeom prst="rect">
            <a:avLst/>
          </a:prstGeom>
        </p:spPr>
        <p:txBody>
          <a:bodyPr anchor="t"/>
          <a:lstStyle>
            <a:lvl1pPr marL="0" indent="0" algn="r">
              <a:spcBef>
                <a:spcPts val="1200"/>
              </a:spcBef>
              <a:buNone/>
              <a:defRPr sz="4000" b="1" baseline="0">
                <a:solidFill>
                  <a:schemeClr val="tx1">
                    <a:lumMod val="75000"/>
                    <a:lumOff val="25000"/>
                  </a:schemeClr>
                </a:solidFill>
                <a:latin typeface="+mj-lt"/>
              </a:defRPr>
            </a:lvl1pPr>
            <a:lvl2pPr>
              <a:buNone/>
              <a:defRPr/>
            </a:lvl2pPr>
            <a:lvl3pPr>
              <a:buNone/>
              <a:defRPr/>
            </a:lvl3pPr>
            <a:lvl4pPr>
              <a:buNone/>
              <a:defRPr/>
            </a:lvl4pPr>
            <a:lvl5pPr>
              <a:buNone/>
              <a:defRPr/>
            </a:lvl5pPr>
          </a:lstStyle>
          <a:p>
            <a:pPr lvl="0"/>
            <a:r>
              <a:rPr lang="en-US"/>
              <a:t>Click here to add title</a:t>
            </a:r>
          </a:p>
        </p:txBody>
      </p:sp>
      <p:sp>
        <p:nvSpPr>
          <p:cNvPr id="14" name="Text Placeholder 13"/>
          <p:cNvSpPr>
            <a:spLocks noGrp="1"/>
          </p:cNvSpPr>
          <p:nvPr>
            <p:ph type="body" sz="quarter" idx="19" hasCustomPrompt="1"/>
          </p:nvPr>
        </p:nvSpPr>
        <p:spPr>
          <a:xfrm>
            <a:off x="4296068" y="4254878"/>
            <a:ext cx="3421062" cy="476250"/>
          </a:xfrm>
          <a:prstGeom prst="rect">
            <a:avLst/>
          </a:prstGeom>
        </p:spPr>
        <p:txBody>
          <a:bodyPr/>
          <a:lstStyle>
            <a:lvl1pPr marL="0" indent="0" algn="ctr">
              <a:buNone/>
              <a:defRPr sz="1800" b="1">
                <a:solidFill>
                  <a:schemeClr val="bg1"/>
                </a:solidFill>
                <a:latin typeface="+mj-lt"/>
              </a:defRPr>
            </a:lvl1pPr>
          </a:lstStyle>
          <a:p>
            <a:pPr lvl="0"/>
            <a:r>
              <a:rPr lang="en-US"/>
              <a:t>HEADER</a:t>
            </a:r>
          </a:p>
        </p:txBody>
      </p:sp>
      <p:sp>
        <p:nvSpPr>
          <p:cNvPr id="18" name="Title 1"/>
          <p:cNvSpPr>
            <a:spLocks noGrp="1"/>
          </p:cNvSpPr>
          <p:nvPr userDrawn="1">
            <p:ph type="ctrTitle" hasCustomPrompt="1"/>
          </p:nvPr>
        </p:nvSpPr>
        <p:spPr>
          <a:xfrm>
            <a:off x="4296068" y="832595"/>
            <a:ext cx="3421062" cy="477727"/>
          </a:xfrm>
          <a:prstGeom prst="rect">
            <a:avLst/>
          </a:prstGeom>
        </p:spPr>
        <p:txBody>
          <a:bodyPr anchor="ctr">
            <a:noAutofit/>
          </a:bodyPr>
          <a:lstStyle>
            <a:lvl1pPr algn="ctr">
              <a:defRPr sz="1800" b="1" i="0" baseline="0">
                <a:solidFill>
                  <a:schemeClr val="bg1"/>
                </a:solidFill>
                <a:latin typeface="+mj-lt"/>
                <a:cs typeface="Arial" pitchFamily="34" charset="0"/>
              </a:defRPr>
            </a:lvl1pPr>
          </a:lstStyle>
          <a:p>
            <a:r>
              <a:rPr lang="en-US"/>
              <a:t>HEADER</a:t>
            </a:r>
          </a:p>
        </p:txBody>
      </p:sp>
      <p:sp>
        <p:nvSpPr>
          <p:cNvPr id="5" name="Text Placeholder 4"/>
          <p:cNvSpPr>
            <a:spLocks noGrp="1"/>
          </p:cNvSpPr>
          <p:nvPr>
            <p:ph type="body" sz="quarter" idx="18" hasCustomPrompt="1"/>
          </p:nvPr>
        </p:nvSpPr>
        <p:spPr>
          <a:xfrm>
            <a:off x="8437469" y="833987"/>
            <a:ext cx="3402102" cy="476250"/>
          </a:xfrm>
          <a:prstGeom prst="rect">
            <a:avLst/>
          </a:prstGeom>
        </p:spPr>
        <p:txBody>
          <a:bodyPr anchor="ctr"/>
          <a:lstStyle>
            <a:lvl1pPr marL="0" indent="0" algn="ctr">
              <a:buFontTx/>
              <a:buNone/>
              <a:defRPr sz="1800" b="1">
                <a:solidFill>
                  <a:schemeClr val="bg1"/>
                </a:solidFill>
                <a:latin typeface="+mj-lt"/>
              </a:defRPr>
            </a:lvl1pPr>
          </a:lstStyle>
          <a:p>
            <a:pPr lvl="0"/>
            <a:r>
              <a:rPr lang="en-US"/>
              <a:t>HEADER</a:t>
            </a:r>
          </a:p>
        </p:txBody>
      </p:sp>
      <p:sp>
        <p:nvSpPr>
          <p:cNvPr id="36" name="Text Placeholder 35"/>
          <p:cNvSpPr>
            <a:spLocks noGrp="1"/>
          </p:cNvSpPr>
          <p:nvPr userDrawn="1">
            <p:ph type="body" sz="quarter" idx="13" hasCustomPrompt="1"/>
          </p:nvPr>
        </p:nvSpPr>
        <p:spPr>
          <a:xfrm>
            <a:off x="169002" y="3889127"/>
            <a:ext cx="3008767" cy="1362528"/>
          </a:xfrm>
          <a:prstGeom prst="rect">
            <a:avLst/>
          </a:prstGeom>
        </p:spPr>
        <p:txBody>
          <a:bodyPr anchor="t"/>
          <a:lstStyle>
            <a:lvl1pPr algn="r">
              <a:buNone/>
              <a:defRPr sz="1000" baseline="0">
                <a:solidFill>
                  <a:schemeClr val="tx1">
                    <a:lumMod val="75000"/>
                    <a:lumOff val="25000"/>
                  </a:schemeClr>
                </a:solidFill>
                <a:latin typeface="+mj-lt"/>
              </a:defRPr>
            </a:lvl1pPr>
          </a:lstStyle>
          <a:p>
            <a:pPr lvl="0"/>
            <a:r>
              <a:rPr lang="en-US"/>
              <a:t>Click here to add text</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67" name="Text Placeholder 13"/>
          <p:cNvSpPr>
            <a:spLocks noGrp="1"/>
          </p:cNvSpPr>
          <p:nvPr>
            <p:ph type="body" sz="quarter" idx="27" hasCustomPrompt="1"/>
          </p:nvPr>
        </p:nvSpPr>
        <p:spPr>
          <a:xfrm>
            <a:off x="8427989" y="4270573"/>
            <a:ext cx="3421062" cy="476250"/>
          </a:xfrm>
          <a:prstGeom prst="rect">
            <a:avLst/>
          </a:prstGeom>
        </p:spPr>
        <p:txBody>
          <a:bodyPr/>
          <a:lstStyle>
            <a:lvl1pPr marL="0" indent="0" algn="ctr">
              <a:buNone/>
              <a:defRPr sz="1800" b="1">
                <a:solidFill>
                  <a:schemeClr val="bg1"/>
                </a:solidFill>
                <a:latin typeface="+mj-lt"/>
              </a:defRPr>
            </a:lvl1pPr>
          </a:lstStyle>
          <a:p>
            <a:pPr lvl="0"/>
            <a:r>
              <a:rPr lang="en-US"/>
              <a:t>HEADER</a:t>
            </a:r>
          </a:p>
        </p:txBody>
      </p:sp>
      <p:sp>
        <p:nvSpPr>
          <p:cNvPr id="23" name="Content Placeholder 3"/>
          <p:cNvSpPr>
            <a:spLocks noGrp="1"/>
          </p:cNvSpPr>
          <p:nvPr>
            <p:ph sz="quarter" idx="29"/>
          </p:nvPr>
        </p:nvSpPr>
        <p:spPr>
          <a:xfrm>
            <a:off x="4301623" y="1312136"/>
            <a:ext cx="3409953" cy="1941443"/>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24" name="Content Placeholder 3"/>
          <p:cNvSpPr>
            <a:spLocks noGrp="1"/>
          </p:cNvSpPr>
          <p:nvPr>
            <p:ph sz="quarter" idx="30"/>
          </p:nvPr>
        </p:nvSpPr>
        <p:spPr>
          <a:xfrm>
            <a:off x="8433544" y="1312136"/>
            <a:ext cx="3409953" cy="1941443"/>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25" name="Content Placeholder 3"/>
          <p:cNvSpPr>
            <a:spLocks noGrp="1"/>
          </p:cNvSpPr>
          <p:nvPr>
            <p:ph sz="quarter" idx="31"/>
          </p:nvPr>
        </p:nvSpPr>
        <p:spPr>
          <a:xfrm>
            <a:off x="4301623" y="4762250"/>
            <a:ext cx="3409953" cy="1941443"/>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26" name="Content Placeholder 3"/>
          <p:cNvSpPr>
            <a:spLocks noGrp="1"/>
          </p:cNvSpPr>
          <p:nvPr>
            <p:ph sz="quarter" idx="32"/>
          </p:nvPr>
        </p:nvSpPr>
        <p:spPr>
          <a:xfrm>
            <a:off x="8433544" y="4762251"/>
            <a:ext cx="3409953" cy="1941442"/>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22"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27" name="Picture 26">
            <a:extLst>
              <a:ext uri="{FF2B5EF4-FFF2-40B4-BE49-F238E27FC236}">
                <a16:creationId xmlns:a16="http://schemas.microsoft.com/office/drawing/2014/main" id="{3AC362D2-21B7-460E-8B00-DFE02CF15686}"/>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9774819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coloumn, 3 row _Icon and Content_White">
    <p:spTree>
      <p:nvGrpSpPr>
        <p:cNvPr id="1" name=""/>
        <p:cNvGrpSpPr/>
        <p:nvPr/>
      </p:nvGrpSpPr>
      <p:grpSpPr>
        <a:xfrm>
          <a:off x="0" y="0"/>
          <a:ext cx="0" cy="0"/>
          <a:chOff x="0" y="0"/>
          <a:chExt cx="0" cy="0"/>
        </a:xfrm>
      </p:grpSpPr>
      <p:sp>
        <p:nvSpPr>
          <p:cNvPr id="15" name="Content Placeholder 3"/>
          <p:cNvSpPr>
            <a:spLocks noGrp="1"/>
          </p:cNvSpPr>
          <p:nvPr>
            <p:ph sz="quarter" idx="26"/>
          </p:nvPr>
        </p:nvSpPr>
        <p:spPr>
          <a:xfrm>
            <a:off x="7676432" y="1527452"/>
            <a:ext cx="3997359" cy="949741"/>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6" name="Text Placeholder 13"/>
          <p:cNvSpPr>
            <a:spLocks noGrp="1"/>
          </p:cNvSpPr>
          <p:nvPr>
            <p:ph type="body" sz="quarter" idx="19" hasCustomPrompt="1"/>
          </p:nvPr>
        </p:nvSpPr>
        <p:spPr>
          <a:xfrm>
            <a:off x="7676432" y="1092922"/>
            <a:ext cx="3997360"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b="1" i="0" baseline="0">
                <a:solidFill>
                  <a:schemeClr val="tx1">
                    <a:lumMod val="75000"/>
                    <a:lumOff val="25000"/>
                  </a:schemeClr>
                </a:solidFill>
                <a:latin typeface="+mj-lt"/>
                <a:cs typeface="Arial" pitchFamily="34" charset="0"/>
              </a:defRPr>
            </a:lvl1pPr>
          </a:lstStyle>
          <a:p>
            <a:r>
              <a:rPr lang="en-US"/>
              <a:t>SLIDE HEADER GOES HERE</a:t>
            </a:r>
          </a:p>
        </p:txBody>
      </p:sp>
      <p:sp>
        <p:nvSpPr>
          <p:cNvPr id="7" name="object 3"/>
          <p:cNvSpPr/>
          <p:nvPr userDrawn="1"/>
        </p:nvSpPr>
        <p:spPr>
          <a:xfrm>
            <a:off x="11673792" y="6448845"/>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46" name="Oval 45"/>
          <p:cNvSpPr/>
          <p:nvPr userDrawn="1"/>
        </p:nvSpPr>
        <p:spPr>
          <a:xfrm>
            <a:off x="6414351" y="1217333"/>
            <a:ext cx="1019944" cy="1019944"/>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Picture Placeholder 3"/>
          <p:cNvSpPr>
            <a:spLocks noGrp="1"/>
          </p:cNvSpPr>
          <p:nvPr>
            <p:ph type="pic" sz="quarter" idx="28" hasCustomPrompt="1"/>
          </p:nvPr>
        </p:nvSpPr>
        <p:spPr>
          <a:xfrm>
            <a:off x="6455802" y="1260943"/>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28" name="Content Placeholder 3"/>
          <p:cNvSpPr>
            <a:spLocks noGrp="1"/>
          </p:cNvSpPr>
          <p:nvPr>
            <p:ph sz="quarter" idx="32"/>
          </p:nvPr>
        </p:nvSpPr>
        <p:spPr>
          <a:xfrm>
            <a:off x="1984733" y="1527672"/>
            <a:ext cx="3997359" cy="949741"/>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29" name="Text Placeholder 13"/>
          <p:cNvSpPr>
            <a:spLocks noGrp="1"/>
          </p:cNvSpPr>
          <p:nvPr>
            <p:ph type="body" sz="quarter" idx="33" hasCustomPrompt="1"/>
          </p:nvPr>
        </p:nvSpPr>
        <p:spPr>
          <a:xfrm>
            <a:off x="1984733" y="1093142"/>
            <a:ext cx="3997360"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31" name="Oval 30"/>
          <p:cNvSpPr/>
          <p:nvPr userDrawn="1"/>
        </p:nvSpPr>
        <p:spPr>
          <a:xfrm>
            <a:off x="722652" y="1217553"/>
            <a:ext cx="1019944" cy="1019944"/>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icture Placeholder 3"/>
          <p:cNvSpPr>
            <a:spLocks noGrp="1"/>
          </p:cNvSpPr>
          <p:nvPr>
            <p:ph type="pic" sz="quarter" idx="34" hasCustomPrompt="1"/>
          </p:nvPr>
        </p:nvSpPr>
        <p:spPr>
          <a:xfrm>
            <a:off x="764103" y="1261163"/>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37" name="Content Placeholder 3"/>
          <p:cNvSpPr>
            <a:spLocks noGrp="1"/>
          </p:cNvSpPr>
          <p:nvPr>
            <p:ph sz="quarter" idx="35"/>
          </p:nvPr>
        </p:nvSpPr>
        <p:spPr>
          <a:xfrm>
            <a:off x="7676431" y="3231666"/>
            <a:ext cx="3997359" cy="949741"/>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38" name="Text Placeholder 13"/>
          <p:cNvSpPr>
            <a:spLocks noGrp="1"/>
          </p:cNvSpPr>
          <p:nvPr>
            <p:ph type="body" sz="quarter" idx="36" hasCustomPrompt="1"/>
          </p:nvPr>
        </p:nvSpPr>
        <p:spPr>
          <a:xfrm>
            <a:off x="7676431" y="2797136"/>
            <a:ext cx="3997360"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39" name="Oval 38"/>
          <p:cNvSpPr/>
          <p:nvPr userDrawn="1"/>
        </p:nvSpPr>
        <p:spPr>
          <a:xfrm>
            <a:off x="6414350" y="2921547"/>
            <a:ext cx="1019944" cy="1019944"/>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icture Placeholder 3"/>
          <p:cNvSpPr>
            <a:spLocks noGrp="1"/>
          </p:cNvSpPr>
          <p:nvPr>
            <p:ph type="pic" sz="quarter" idx="37" hasCustomPrompt="1"/>
          </p:nvPr>
        </p:nvSpPr>
        <p:spPr>
          <a:xfrm>
            <a:off x="6455801" y="2965157"/>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41" name="Content Placeholder 3"/>
          <p:cNvSpPr>
            <a:spLocks noGrp="1"/>
          </p:cNvSpPr>
          <p:nvPr>
            <p:ph sz="quarter" idx="38"/>
          </p:nvPr>
        </p:nvSpPr>
        <p:spPr>
          <a:xfrm>
            <a:off x="1984732" y="3231886"/>
            <a:ext cx="3997359" cy="949741"/>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42" name="Text Placeholder 13"/>
          <p:cNvSpPr>
            <a:spLocks noGrp="1"/>
          </p:cNvSpPr>
          <p:nvPr>
            <p:ph type="body" sz="quarter" idx="39" hasCustomPrompt="1"/>
          </p:nvPr>
        </p:nvSpPr>
        <p:spPr>
          <a:xfrm>
            <a:off x="1984732" y="2797356"/>
            <a:ext cx="3997360"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43" name="Oval 42"/>
          <p:cNvSpPr/>
          <p:nvPr userDrawn="1"/>
        </p:nvSpPr>
        <p:spPr>
          <a:xfrm>
            <a:off x="722651" y="2921767"/>
            <a:ext cx="1019944" cy="1019944"/>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Picture Placeholder 3"/>
          <p:cNvSpPr>
            <a:spLocks noGrp="1"/>
          </p:cNvSpPr>
          <p:nvPr>
            <p:ph type="pic" sz="quarter" idx="40" hasCustomPrompt="1"/>
          </p:nvPr>
        </p:nvSpPr>
        <p:spPr>
          <a:xfrm>
            <a:off x="764102" y="2965377"/>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45" name="Content Placeholder 3"/>
          <p:cNvSpPr>
            <a:spLocks noGrp="1"/>
          </p:cNvSpPr>
          <p:nvPr>
            <p:ph sz="quarter" idx="41"/>
          </p:nvPr>
        </p:nvSpPr>
        <p:spPr>
          <a:xfrm>
            <a:off x="7676430" y="4938317"/>
            <a:ext cx="3997359" cy="949741"/>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48" name="Text Placeholder 13"/>
          <p:cNvSpPr>
            <a:spLocks noGrp="1"/>
          </p:cNvSpPr>
          <p:nvPr>
            <p:ph type="body" sz="quarter" idx="42" hasCustomPrompt="1"/>
          </p:nvPr>
        </p:nvSpPr>
        <p:spPr>
          <a:xfrm>
            <a:off x="7676430" y="4503787"/>
            <a:ext cx="3997360"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49" name="Oval 48"/>
          <p:cNvSpPr/>
          <p:nvPr userDrawn="1"/>
        </p:nvSpPr>
        <p:spPr>
          <a:xfrm>
            <a:off x="6414349" y="4628198"/>
            <a:ext cx="1019944" cy="1019944"/>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icture Placeholder 3"/>
          <p:cNvSpPr>
            <a:spLocks noGrp="1"/>
          </p:cNvSpPr>
          <p:nvPr>
            <p:ph type="pic" sz="quarter" idx="43" hasCustomPrompt="1"/>
          </p:nvPr>
        </p:nvSpPr>
        <p:spPr>
          <a:xfrm>
            <a:off x="6455800" y="4671808"/>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51" name="Content Placeholder 3"/>
          <p:cNvSpPr>
            <a:spLocks noGrp="1"/>
          </p:cNvSpPr>
          <p:nvPr>
            <p:ph sz="quarter" idx="44"/>
          </p:nvPr>
        </p:nvSpPr>
        <p:spPr>
          <a:xfrm>
            <a:off x="1984731" y="4938537"/>
            <a:ext cx="3997359" cy="949741"/>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52" name="Text Placeholder 13"/>
          <p:cNvSpPr>
            <a:spLocks noGrp="1"/>
          </p:cNvSpPr>
          <p:nvPr>
            <p:ph type="body" sz="quarter" idx="45" hasCustomPrompt="1"/>
          </p:nvPr>
        </p:nvSpPr>
        <p:spPr>
          <a:xfrm>
            <a:off x="1984731" y="4504007"/>
            <a:ext cx="3997360"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53" name="Oval 52"/>
          <p:cNvSpPr/>
          <p:nvPr userDrawn="1"/>
        </p:nvSpPr>
        <p:spPr>
          <a:xfrm>
            <a:off x="722650" y="4628418"/>
            <a:ext cx="1019944" cy="1019944"/>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icture Placeholder 3"/>
          <p:cNvSpPr>
            <a:spLocks noGrp="1"/>
          </p:cNvSpPr>
          <p:nvPr>
            <p:ph type="pic" sz="quarter" idx="46" hasCustomPrompt="1"/>
          </p:nvPr>
        </p:nvSpPr>
        <p:spPr>
          <a:xfrm>
            <a:off x="764101" y="4672028"/>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34"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33" name="Picture 32">
            <a:extLst>
              <a:ext uri="{FF2B5EF4-FFF2-40B4-BE49-F238E27FC236}">
                <a16:creationId xmlns:a16="http://schemas.microsoft.com/office/drawing/2014/main" id="{957214AE-B06D-43F8-BF3C-9F6444C2E154}"/>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32849361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coloumn, 3 row _Icon and Content_Grey">
    <p:spTree>
      <p:nvGrpSpPr>
        <p:cNvPr id="1" name=""/>
        <p:cNvGrpSpPr/>
        <p:nvPr/>
      </p:nvGrpSpPr>
      <p:grpSpPr>
        <a:xfrm>
          <a:off x="0" y="0"/>
          <a:ext cx="0" cy="0"/>
          <a:chOff x="0" y="0"/>
          <a:chExt cx="0" cy="0"/>
        </a:xfrm>
      </p:grpSpPr>
      <p:sp>
        <p:nvSpPr>
          <p:cNvPr id="33" name="Rectangle 32"/>
          <p:cNvSpPr/>
          <p:nvPr userDrawn="1"/>
        </p:nvSpPr>
        <p:spPr>
          <a:xfrm>
            <a:off x="0" y="1"/>
            <a:ext cx="12192000" cy="62361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Content Placeholder 3"/>
          <p:cNvSpPr>
            <a:spLocks noGrp="1"/>
          </p:cNvSpPr>
          <p:nvPr>
            <p:ph sz="quarter" idx="26"/>
          </p:nvPr>
        </p:nvSpPr>
        <p:spPr>
          <a:xfrm>
            <a:off x="7676432" y="1527452"/>
            <a:ext cx="3997359" cy="949741"/>
          </a:xfrm>
          <a:prstGeom prst="rect">
            <a:avLst/>
          </a:prstGeom>
        </p:spPr>
        <p:txBody>
          <a:bodyPr/>
          <a:lstStyle>
            <a:lvl1pPr marL="274320" indent="-274320">
              <a:buClr>
                <a:srgbClr val="FF8909"/>
              </a:buClr>
              <a:buFontTx/>
              <a:buChar char="&gt;"/>
              <a:defRPr sz="1400">
                <a:solidFill>
                  <a:schemeClr val="bg1"/>
                </a:solidFill>
                <a:latin typeface="+mj-lt"/>
              </a:defRPr>
            </a:lvl1pPr>
            <a:lvl2pPr marL="457200" indent="-182880">
              <a:buClr>
                <a:srgbClr val="FF8909"/>
              </a:buClr>
              <a:defRPr sz="1200">
                <a:solidFill>
                  <a:schemeClr val="bg1"/>
                </a:solidFill>
                <a:latin typeface="+mj-lt"/>
              </a:defRPr>
            </a:lvl2pPr>
            <a:lvl3pPr marL="731520" indent="-182880">
              <a:buClr>
                <a:srgbClr val="FF8909"/>
              </a:buClr>
              <a:buFontTx/>
              <a:buChar char="•"/>
              <a:defRPr sz="1100">
                <a:solidFill>
                  <a:schemeClr val="bg1"/>
                </a:solidFill>
                <a:latin typeface="+mj-lt"/>
              </a:defRPr>
            </a:lvl3pPr>
          </a:lstStyle>
          <a:p>
            <a:pPr lvl="0"/>
            <a:r>
              <a:rPr lang="en-US"/>
              <a:t>Edit Master text styles</a:t>
            </a:r>
          </a:p>
          <a:p>
            <a:pPr lvl="1"/>
            <a:r>
              <a:rPr lang="en-US"/>
              <a:t>Second level</a:t>
            </a:r>
          </a:p>
          <a:p>
            <a:pPr lvl="2"/>
            <a:r>
              <a:rPr lang="en-US"/>
              <a:t>Third level</a:t>
            </a:r>
          </a:p>
        </p:txBody>
      </p:sp>
      <p:sp>
        <p:nvSpPr>
          <p:cNvPr id="16" name="Text Placeholder 13"/>
          <p:cNvSpPr>
            <a:spLocks noGrp="1"/>
          </p:cNvSpPr>
          <p:nvPr>
            <p:ph type="body" sz="quarter" idx="19" hasCustomPrompt="1"/>
          </p:nvPr>
        </p:nvSpPr>
        <p:spPr>
          <a:xfrm>
            <a:off x="7676432" y="1092922"/>
            <a:ext cx="3997360"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800" b="1" i="0" baseline="0">
                <a:solidFill>
                  <a:schemeClr val="bg1"/>
                </a:solidFill>
                <a:latin typeface="+mj-lt"/>
                <a:cs typeface="Arial" pitchFamily="34" charset="0"/>
              </a:defRPr>
            </a:lvl1pPr>
          </a:lstStyle>
          <a:p>
            <a:r>
              <a:rPr lang="en-US"/>
              <a:t>SLIDE HEADER GOES HERE</a:t>
            </a:r>
          </a:p>
        </p:txBody>
      </p:sp>
      <p:sp>
        <p:nvSpPr>
          <p:cNvPr id="7" name="object 3"/>
          <p:cNvSpPr/>
          <p:nvPr userDrawn="1"/>
        </p:nvSpPr>
        <p:spPr>
          <a:xfrm>
            <a:off x="11673792" y="6448845"/>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46" name="Oval 45"/>
          <p:cNvSpPr/>
          <p:nvPr userDrawn="1"/>
        </p:nvSpPr>
        <p:spPr>
          <a:xfrm>
            <a:off x="6414351" y="1217333"/>
            <a:ext cx="1019944" cy="1019944"/>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Picture Placeholder 3"/>
          <p:cNvSpPr>
            <a:spLocks noGrp="1"/>
          </p:cNvSpPr>
          <p:nvPr>
            <p:ph type="pic" sz="quarter" idx="28" hasCustomPrompt="1"/>
          </p:nvPr>
        </p:nvSpPr>
        <p:spPr>
          <a:xfrm>
            <a:off x="6455802" y="1260943"/>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28" name="Content Placeholder 3"/>
          <p:cNvSpPr>
            <a:spLocks noGrp="1"/>
          </p:cNvSpPr>
          <p:nvPr>
            <p:ph sz="quarter" idx="32"/>
          </p:nvPr>
        </p:nvSpPr>
        <p:spPr>
          <a:xfrm>
            <a:off x="1984733" y="1527672"/>
            <a:ext cx="3997359" cy="949741"/>
          </a:xfrm>
          <a:prstGeom prst="rect">
            <a:avLst/>
          </a:prstGeom>
        </p:spPr>
        <p:txBody>
          <a:bodyPr/>
          <a:lstStyle>
            <a:lvl1pPr marL="274320" indent="-274320">
              <a:buClr>
                <a:srgbClr val="FF8909"/>
              </a:buClr>
              <a:buFontTx/>
              <a:buChar char="&gt;"/>
              <a:defRPr sz="1400">
                <a:solidFill>
                  <a:schemeClr val="bg1"/>
                </a:solidFill>
                <a:latin typeface="+mj-lt"/>
              </a:defRPr>
            </a:lvl1pPr>
            <a:lvl2pPr marL="457200" indent="-182880">
              <a:buClr>
                <a:srgbClr val="FF8909"/>
              </a:buClr>
              <a:defRPr sz="1200">
                <a:solidFill>
                  <a:schemeClr val="bg1"/>
                </a:solidFill>
                <a:latin typeface="+mj-lt"/>
              </a:defRPr>
            </a:lvl2pPr>
            <a:lvl3pPr marL="731520" indent="-182880">
              <a:buClr>
                <a:srgbClr val="FF8909"/>
              </a:buClr>
              <a:buFontTx/>
              <a:buChar char="•"/>
              <a:defRPr sz="1100">
                <a:solidFill>
                  <a:schemeClr val="bg1"/>
                </a:solidFill>
                <a:latin typeface="+mj-lt"/>
              </a:defRPr>
            </a:lvl3pPr>
          </a:lstStyle>
          <a:p>
            <a:pPr lvl="0"/>
            <a:r>
              <a:rPr lang="en-US"/>
              <a:t>Edit Master text styles</a:t>
            </a:r>
          </a:p>
          <a:p>
            <a:pPr lvl="1"/>
            <a:r>
              <a:rPr lang="en-US"/>
              <a:t>Second level</a:t>
            </a:r>
          </a:p>
          <a:p>
            <a:pPr lvl="2"/>
            <a:r>
              <a:rPr lang="en-US"/>
              <a:t>Third level</a:t>
            </a:r>
          </a:p>
        </p:txBody>
      </p:sp>
      <p:sp>
        <p:nvSpPr>
          <p:cNvPr id="29" name="Text Placeholder 13"/>
          <p:cNvSpPr>
            <a:spLocks noGrp="1"/>
          </p:cNvSpPr>
          <p:nvPr>
            <p:ph type="body" sz="quarter" idx="33" hasCustomPrompt="1"/>
          </p:nvPr>
        </p:nvSpPr>
        <p:spPr>
          <a:xfrm>
            <a:off x="1984733" y="1093142"/>
            <a:ext cx="3997360"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31" name="Oval 30"/>
          <p:cNvSpPr/>
          <p:nvPr userDrawn="1"/>
        </p:nvSpPr>
        <p:spPr>
          <a:xfrm>
            <a:off x="722652" y="1217553"/>
            <a:ext cx="1019944" cy="1019944"/>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icture Placeholder 3"/>
          <p:cNvSpPr>
            <a:spLocks noGrp="1"/>
          </p:cNvSpPr>
          <p:nvPr>
            <p:ph type="pic" sz="quarter" idx="34" hasCustomPrompt="1"/>
          </p:nvPr>
        </p:nvSpPr>
        <p:spPr>
          <a:xfrm>
            <a:off x="764103" y="1261163"/>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37" name="Content Placeholder 3"/>
          <p:cNvSpPr>
            <a:spLocks noGrp="1"/>
          </p:cNvSpPr>
          <p:nvPr>
            <p:ph sz="quarter" idx="35"/>
          </p:nvPr>
        </p:nvSpPr>
        <p:spPr>
          <a:xfrm>
            <a:off x="7676431" y="3231666"/>
            <a:ext cx="3997359" cy="949741"/>
          </a:xfrm>
          <a:prstGeom prst="rect">
            <a:avLst/>
          </a:prstGeom>
        </p:spPr>
        <p:txBody>
          <a:bodyPr/>
          <a:lstStyle>
            <a:lvl1pPr marL="274320" indent="-274320">
              <a:buClr>
                <a:srgbClr val="FF8909"/>
              </a:buClr>
              <a:buFontTx/>
              <a:buChar char="&gt;"/>
              <a:defRPr sz="1400">
                <a:solidFill>
                  <a:schemeClr val="bg1"/>
                </a:solidFill>
                <a:latin typeface="+mj-lt"/>
              </a:defRPr>
            </a:lvl1pPr>
            <a:lvl2pPr marL="457200" indent="-182880">
              <a:buClr>
                <a:srgbClr val="FF8909"/>
              </a:buClr>
              <a:defRPr sz="1200">
                <a:solidFill>
                  <a:schemeClr val="bg1"/>
                </a:solidFill>
                <a:latin typeface="+mj-lt"/>
              </a:defRPr>
            </a:lvl2pPr>
            <a:lvl3pPr marL="731520" indent="-182880">
              <a:buClr>
                <a:srgbClr val="FF8909"/>
              </a:buClr>
              <a:buFontTx/>
              <a:buChar char="•"/>
              <a:defRPr sz="1100">
                <a:solidFill>
                  <a:schemeClr val="bg1"/>
                </a:solidFill>
                <a:latin typeface="+mj-lt"/>
              </a:defRPr>
            </a:lvl3pPr>
          </a:lstStyle>
          <a:p>
            <a:pPr lvl="0"/>
            <a:r>
              <a:rPr lang="en-US"/>
              <a:t>Edit Master text styles</a:t>
            </a:r>
          </a:p>
          <a:p>
            <a:pPr lvl="1"/>
            <a:r>
              <a:rPr lang="en-US"/>
              <a:t>Second level</a:t>
            </a:r>
          </a:p>
          <a:p>
            <a:pPr lvl="2"/>
            <a:r>
              <a:rPr lang="en-US"/>
              <a:t>Third level</a:t>
            </a:r>
          </a:p>
        </p:txBody>
      </p:sp>
      <p:sp>
        <p:nvSpPr>
          <p:cNvPr id="38" name="Text Placeholder 13"/>
          <p:cNvSpPr>
            <a:spLocks noGrp="1"/>
          </p:cNvSpPr>
          <p:nvPr>
            <p:ph type="body" sz="quarter" idx="36" hasCustomPrompt="1"/>
          </p:nvPr>
        </p:nvSpPr>
        <p:spPr>
          <a:xfrm>
            <a:off x="7676431" y="2797136"/>
            <a:ext cx="3997360"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39" name="Oval 38"/>
          <p:cNvSpPr/>
          <p:nvPr userDrawn="1"/>
        </p:nvSpPr>
        <p:spPr>
          <a:xfrm>
            <a:off x="6414350" y="2921547"/>
            <a:ext cx="1019944" cy="1019944"/>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icture Placeholder 3"/>
          <p:cNvSpPr>
            <a:spLocks noGrp="1"/>
          </p:cNvSpPr>
          <p:nvPr>
            <p:ph type="pic" sz="quarter" idx="37" hasCustomPrompt="1"/>
          </p:nvPr>
        </p:nvSpPr>
        <p:spPr>
          <a:xfrm>
            <a:off x="6455801" y="2965157"/>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41" name="Content Placeholder 3"/>
          <p:cNvSpPr>
            <a:spLocks noGrp="1"/>
          </p:cNvSpPr>
          <p:nvPr>
            <p:ph sz="quarter" idx="38"/>
          </p:nvPr>
        </p:nvSpPr>
        <p:spPr>
          <a:xfrm>
            <a:off x="1984732" y="3231886"/>
            <a:ext cx="3997359" cy="949741"/>
          </a:xfrm>
          <a:prstGeom prst="rect">
            <a:avLst/>
          </a:prstGeom>
        </p:spPr>
        <p:txBody>
          <a:bodyPr/>
          <a:lstStyle>
            <a:lvl1pPr marL="274320" indent="-274320">
              <a:buClr>
                <a:srgbClr val="FF8909"/>
              </a:buClr>
              <a:buFontTx/>
              <a:buChar char="&gt;"/>
              <a:defRPr sz="1400">
                <a:solidFill>
                  <a:schemeClr val="bg1"/>
                </a:solidFill>
                <a:latin typeface="+mj-lt"/>
              </a:defRPr>
            </a:lvl1pPr>
            <a:lvl2pPr marL="457200" indent="-182880">
              <a:buClr>
                <a:srgbClr val="FF8909"/>
              </a:buClr>
              <a:defRPr sz="1200">
                <a:solidFill>
                  <a:schemeClr val="bg1"/>
                </a:solidFill>
                <a:latin typeface="+mj-lt"/>
              </a:defRPr>
            </a:lvl2pPr>
            <a:lvl3pPr marL="731520" indent="-182880">
              <a:buClr>
                <a:srgbClr val="FF8909"/>
              </a:buClr>
              <a:buFontTx/>
              <a:buChar char="•"/>
              <a:defRPr sz="1100">
                <a:solidFill>
                  <a:schemeClr val="bg1"/>
                </a:solidFill>
                <a:latin typeface="+mj-lt"/>
              </a:defRPr>
            </a:lvl3pPr>
          </a:lstStyle>
          <a:p>
            <a:pPr lvl="0"/>
            <a:r>
              <a:rPr lang="en-US"/>
              <a:t>Edit Master text styles</a:t>
            </a:r>
          </a:p>
          <a:p>
            <a:pPr lvl="1"/>
            <a:r>
              <a:rPr lang="en-US"/>
              <a:t>Second level</a:t>
            </a:r>
          </a:p>
          <a:p>
            <a:pPr lvl="2"/>
            <a:r>
              <a:rPr lang="en-US"/>
              <a:t>Third level</a:t>
            </a:r>
          </a:p>
        </p:txBody>
      </p:sp>
      <p:sp>
        <p:nvSpPr>
          <p:cNvPr id="42" name="Text Placeholder 13"/>
          <p:cNvSpPr>
            <a:spLocks noGrp="1"/>
          </p:cNvSpPr>
          <p:nvPr>
            <p:ph type="body" sz="quarter" idx="39" hasCustomPrompt="1"/>
          </p:nvPr>
        </p:nvSpPr>
        <p:spPr>
          <a:xfrm>
            <a:off x="1984732" y="2797356"/>
            <a:ext cx="3997360"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43" name="Oval 42"/>
          <p:cNvSpPr/>
          <p:nvPr userDrawn="1"/>
        </p:nvSpPr>
        <p:spPr>
          <a:xfrm>
            <a:off x="722651" y="2921767"/>
            <a:ext cx="1019944" cy="1019944"/>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Picture Placeholder 3"/>
          <p:cNvSpPr>
            <a:spLocks noGrp="1"/>
          </p:cNvSpPr>
          <p:nvPr>
            <p:ph type="pic" sz="quarter" idx="40" hasCustomPrompt="1"/>
          </p:nvPr>
        </p:nvSpPr>
        <p:spPr>
          <a:xfrm>
            <a:off x="764102" y="2965377"/>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45" name="Content Placeholder 3"/>
          <p:cNvSpPr>
            <a:spLocks noGrp="1"/>
          </p:cNvSpPr>
          <p:nvPr>
            <p:ph sz="quarter" idx="41"/>
          </p:nvPr>
        </p:nvSpPr>
        <p:spPr>
          <a:xfrm>
            <a:off x="7676430" y="4938317"/>
            <a:ext cx="3997359" cy="949741"/>
          </a:xfrm>
          <a:prstGeom prst="rect">
            <a:avLst/>
          </a:prstGeom>
        </p:spPr>
        <p:txBody>
          <a:bodyPr/>
          <a:lstStyle>
            <a:lvl1pPr marL="274320" indent="-274320">
              <a:buClr>
                <a:srgbClr val="FF8909"/>
              </a:buClr>
              <a:buFontTx/>
              <a:buChar char="&gt;"/>
              <a:defRPr sz="1400">
                <a:solidFill>
                  <a:schemeClr val="bg1"/>
                </a:solidFill>
                <a:latin typeface="+mj-lt"/>
              </a:defRPr>
            </a:lvl1pPr>
            <a:lvl2pPr marL="457200" indent="-182880">
              <a:buClr>
                <a:srgbClr val="FF8909"/>
              </a:buClr>
              <a:defRPr sz="1200">
                <a:solidFill>
                  <a:schemeClr val="bg1"/>
                </a:solidFill>
                <a:latin typeface="+mj-lt"/>
              </a:defRPr>
            </a:lvl2pPr>
            <a:lvl3pPr marL="731520" indent="-182880">
              <a:buClr>
                <a:srgbClr val="FF8909"/>
              </a:buClr>
              <a:buFontTx/>
              <a:buChar char="•"/>
              <a:defRPr sz="1100">
                <a:solidFill>
                  <a:schemeClr val="bg1"/>
                </a:solidFill>
                <a:latin typeface="+mj-lt"/>
              </a:defRPr>
            </a:lvl3pPr>
          </a:lstStyle>
          <a:p>
            <a:pPr lvl="0"/>
            <a:r>
              <a:rPr lang="en-US"/>
              <a:t>Edit Master text styles</a:t>
            </a:r>
          </a:p>
          <a:p>
            <a:pPr lvl="1"/>
            <a:r>
              <a:rPr lang="en-US"/>
              <a:t>Second level</a:t>
            </a:r>
          </a:p>
          <a:p>
            <a:pPr lvl="2"/>
            <a:r>
              <a:rPr lang="en-US"/>
              <a:t>Third level</a:t>
            </a:r>
          </a:p>
        </p:txBody>
      </p:sp>
      <p:sp>
        <p:nvSpPr>
          <p:cNvPr id="48" name="Text Placeholder 13"/>
          <p:cNvSpPr>
            <a:spLocks noGrp="1"/>
          </p:cNvSpPr>
          <p:nvPr>
            <p:ph type="body" sz="quarter" idx="42" hasCustomPrompt="1"/>
          </p:nvPr>
        </p:nvSpPr>
        <p:spPr>
          <a:xfrm>
            <a:off x="7676430" y="4503787"/>
            <a:ext cx="3997360"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49" name="Oval 48"/>
          <p:cNvSpPr/>
          <p:nvPr userDrawn="1"/>
        </p:nvSpPr>
        <p:spPr>
          <a:xfrm>
            <a:off x="6414349" y="4628198"/>
            <a:ext cx="1019944" cy="1019944"/>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icture Placeholder 3"/>
          <p:cNvSpPr>
            <a:spLocks noGrp="1"/>
          </p:cNvSpPr>
          <p:nvPr>
            <p:ph type="pic" sz="quarter" idx="43" hasCustomPrompt="1"/>
          </p:nvPr>
        </p:nvSpPr>
        <p:spPr>
          <a:xfrm>
            <a:off x="6455800" y="4671808"/>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51" name="Content Placeholder 3"/>
          <p:cNvSpPr>
            <a:spLocks noGrp="1"/>
          </p:cNvSpPr>
          <p:nvPr>
            <p:ph sz="quarter" idx="44"/>
          </p:nvPr>
        </p:nvSpPr>
        <p:spPr>
          <a:xfrm>
            <a:off x="1984731" y="4938537"/>
            <a:ext cx="3997359" cy="949741"/>
          </a:xfrm>
          <a:prstGeom prst="rect">
            <a:avLst/>
          </a:prstGeom>
        </p:spPr>
        <p:txBody>
          <a:bodyPr/>
          <a:lstStyle>
            <a:lvl1pPr marL="274320" indent="-274320">
              <a:buClr>
                <a:srgbClr val="FF8909"/>
              </a:buClr>
              <a:buFontTx/>
              <a:buChar char="&gt;"/>
              <a:defRPr sz="1400">
                <a:solidFill>
                  <a:schemeClr val="bg1"/>
                </a:solidFill>
                <a:latin typeface="+mj-lt"/>
              </a:defRPr>
            </a:lvl1pPr>
            <a:lvl2pPr marL="457200" indent="-182880">
              <a:buClr>
                <a:srgbClr val="FF8909"/>
              </a:buClr>
              <a:defRPr sz="1200">
                <a:solidFill>
                  <a:schemeClr val="bg1"/>
                </a:solidFill>
                <a:latin typeface="+mj-lt"/>
              </a:defRPr>
            </a:lvl2pPr>
            <a:lvl3pPr marL="731520" indent="-182880">
              <a:buClr>
                <a:srgbClr val="FF8909"/>
              </a:buClr>
              <a:buFontTx/>
              <a:buChar char="•"/>
              <a:defRPr sz="1100">
                <a:solidFill>
                  <a:schemeClr val="bg1"/>
                </a:solidFill>
                <a:latin typeface="+mj-lt"/>
              </a:defRPr>
            </a:lvl3pPr>
          </a:lstStyle>
          <a:p>
            <a:pPr lvl="0"/>
            <a:r>
              <a:rPr lang="en-US"/>
              <a:t>Edit Master text styles</a:t>
            </a:r>
          </a:p>
          <a:p>
            <a:pPr lvl="1"/>
            <a:r>
              <a:rPr lang="en-US"/>
              <a:t>Second level</a:t>
            </a:r>
          </a:p>
          <a:p>
            <a:pPr lvl="2"/>
            <a:r>
              <a:rPr lang="en-US"/>
              <a:t>Third level</a:t>
            </a:r>
          </a:p>
        </p:txBody>
      </p:sp>
      <p:sp>
        <p:nvSpPr>
          <p:cNvPr id="52" name="Text Placeholder 13"/>
          <p:cNvSpPr>
            <a:spLocks noGrp="1"/>
          </p:cNvSpPr>
          <p:nvPr>
            <p:ph type="body" sz="quarter" idx="45" hasCustomPrompt="1"/>
          </p:nvPr>
        </p:nvSpPr>
        <p:spPr>
          <a:xfrm>
            <a:off x="1984731" y="4504007"/>
            <a:ext cx="3997360"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53" name="Oval 52"/>
          <p:cNvSpPr/>
          <p:nvPr userDrawn="1"/>
        </p:nvSpPr>
        <p:spPr>
          <a:xfrm>
            <a:off x="722650" y="4628418"/>
            <a:ext cx="1019944" cy="1019944"/>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icture Placeholder 3"/>
          <p:cNvSpPr>
            <a:spLocks noGrp="1"/>
          </p:cNvSpPr>
          <p:nvPr>
            <p:ph type="pic" sz="quarter" idx="46" hasCustomPrompt="1"/>
          </p:nvPr>
        </p:nvSpPr>
        <p:spPr>
          <a:xfrm>
            <a:off x="764101" y="4672028"/>
            <a:ext cx="937043" cy="932724"/>
          </a:xfrm>
          <a:prstGeom prst="ellipse">
            <a:avLst/>
          </a:prstGeom>
        </p:spPr>
        <p:txBody>
          <a:bodyPr anchor="ctr"/>
          <a:lstStyle>
            <a:lvl1pPr marL="0" indent="0" algn="ctr">
              <a:buNone/>
              <a:defRPr sz="1400">
                <a:latin typeface="Roboto Thin"/>
              </a:defRPr>
            </a:lvl1pPr>
          </a:lstStyle>
          <a:p>
            <a:r>
              <a:rPr lang="en-US"/>
              <a:t>ICON</a:t>
            </a:r>
          </a:p>
        </p:txBody>
      </p:sp>
      <p:sp>
        <p:nvSpPr>
          <p:cNvPr id="34"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35" name="Picture 34">
            <a:extLst>
              <a:ext uri="{FF2B5EF4-FFF2-40B4-BE49-F238E27FC236}">
                <a16:creationId xmlns:a16="http://schemas.microsoft.com/office/drawing/2014/main" id="{8ECE804E-3D26-43B2-AE50-41C9423AC223}"/>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34140651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coloumn, 2 row _Icon and Content_White">
    <p:spTree>
      <p:nvGrpSpPr>
        <p:cNvPr id="1" name=""/>
        <p:cNvGrpSpPr/>
        <p:nvPr/>
      </p:nvGrpSpPr>
      <p:grpSpPr>
        <a:xfrm>
          <a:off x="0" y="0"/>
          <a:ext cx="0" cy="0"/>
          <a:chOff x="0" y="0"/>
          <a:chExt cx="0" cy="0"/>
        </a:xfrm>
      </p:grpSpPr>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800" b="1" i="0" baseline="0">
                <a:solidFill>
                  <a:schemeClr val="tx1">
                    <a:lumMod val="75000"/>
                    <a:lumOff val="25000"/>
                  </a:schemeClr>
                </a:solidFill>
                <a:latin typeface="+mj-lt"/>
                <a:cs typeface="Arial" pitchFamily="34" charset="0"/>
              </a:defRPr>
            </a:lvl1pPr>
          </a:lstStyle>
          <a:p>
            <a:r>
              <a:rPr lang="en-US"/>
              <a:t>SLIDE HEADER GOES HERE</a:t>
            </a:r>
          </a:p>
        </p:txBody>
      </p:sp>
      <p:sp>
        <p:nvSpPr>
          <p:cNvPr id="7" name="object 3"/>
          <p:cNvSpPr/>
          <p:nvPr userDrawn="1"/>
        </p:nvSpPr>
        <p:spPr>
          <a:xfrm>
            <a:off x="11673792" y="6448845"/>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28" name="Content Placeholder 3"/>
          <p:cNvSpPr>
            <a:spLocks noGrp="1"/>
          </p:cNvSpPr>
          <p:nvPr>
            <p:ph sz="quarter" idx="32"/>
          </p:nvPr>
        </p:nvSpPr>
        <p:spPr>
          <a:xfrm>
            <a:off x="722652" y="2442853"/>
            <a:ext cx="2843510" cy="973678"/>
          </a:xfrm>
          <a:prstGeom prst="rect">
            <a:avLst/>
          </a:prstGeom>
        </p:spPr>
        <p:txBody>
          <a:bodyPr/>
          <a:lstStyle>
            <a:lvl1pPr marL="274320" indent="-274320">
              <a:buClr>
                <a:srgbClr val="FF8909"/>
              </a:buClr>
              <a:buFontTx/>
              <a:buChar char="&gt;"/>
              <a:defRPr sz="1400">
                <a:latin typeface="+mj-lt"/>
              </a:defRPr>
            </a:lvl1pPr>
            <a:lvl2pPr marL="457200" indent="-182880">
              <a:buClr>
                <a:srgbClr val="FF8909"/>
              </a:buClr>
              <a:defRPr sz="1200">
                <a:latin typeface="+mj-lt"/>
              </a:defRPr>
            </a:lvl2pPr>
            <a:lvl3pPr marL="731520" indent="-182880">
              <a:buClr>
                <a:srgbClr val="FF8909"/>
              </a:buClr>
              <a:buFontTx/>
              <a:buChar char="•"/>
              <a:defRPr sz="1100">
                <a:latin typeface="+mj-lt"/>
              </a:defRPr>
            </a:lvl3pPr>
          </a:lstStyle>
          <a:p>
            <a:pPr lvl="0"/>
            <a:r>
              <a:rPr lang="en-US"/>
              <a:t>Edit Master text styles</a:t>
            </a:r>
          </a:p>
          <a:p>
            <a:pPr lvl="1"/>
            <a:r>
              <a:rPr lang="en-US"/>
              <a:t>Second level</a:t>
            </a:r>
          </a:p>
          <a:p>
            <a:pPr lvl="2"/>
            <a:r>
              <a:rPr lang="en-US"/>
              <a:t>Third level</a:t>
            </a:r>
          </a:p>
        </p:txBody>
      </p:sp>
      <p:sp>
        <p:nvSpPr>
          <p:cNvPr id="29" name="Text Placeholder 13"/>
          <p:cNvSpPr>
            <a:spLocks noGrp="1"/>
          </p:cNvSpPr>
          <p:nvPr>
            <p:ph type="body" sz="quarter" idx="33" hasCustomPrompt="1"/>
          </p:nvPr>
        </p:nvSpPr>
        <p:spPr>
          <a:xfrm>
            <a:off x="722652" y="2023633"/>
            <a:ext cx="2843511"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36" name="Oval 35"/>
          <p:cNvSpPr/>
          <p:nvPr userDrawn="1"/>
        </p:nvSpPr>
        <p:spPr>
          <a:xfrm>
            <a:off x="1742044" y="1079796"/>
            <a:ext cx="804727" cy="80472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cture Placeholder 3"/>
          <p:cNvSpPr>
            <a:spLocks noGrp="1"/>
          </p:cNvSpPr>
          <p:nvPr>
            <p:ph type="pic" sz="quarter" idx="47" hasCustomPrompt="1"/>
          </p:nvPr>
        </p:nvSpPr>
        <p:spPr>
          <a:xfrm>
            <a:off x="1774748" y="1114204"/>
            <a:ext cx="739319" cy="735911"/>
          </a:xfrm>
          <a:prstGeom prst="ellipse">
            <a:avLst/>
          </a:prstGeom>
        </p:spPr>
        <p:txBody>
          <a:bodyPr anchor="ctr"/>
          <a:lstStyle>
            <a:lvl1pPr marL="0" indent="0" algn="ctr">
              <a:buNone/>
              <a:defRPr sz="1000">
                <a:latin typeface="Roboto Thin"/>
              </a:defRPr>
            </a:lvl1pPr>
          </a:lstStyle>
          <a:p>
            <a:r>
              <a:rPr lang="en-US"/>
              <a:t>ICON</a:t>
            </a:r>
          </a:p>
        </p:txBody>
      </p:sp>
      <p:sp>
        <p:nvSpPr>
          <p:cNvPr id="56" name="Content Placeholder 3"/>
          <p:cNvSpPr>
            <a:spLocks noGrp="1"/>
          </p:cNvSpPr>
          <p:nvPr>
            <p:ph sz="quarter" idx="48"/>
          </p:nvPr>
        </p:nvSpPr>
        <p:spPr>
          <a:xfrm>
            <a:off x="4771507" y="2442853"/>
            <a:ext cx="2843510" cy="973678"/>
          </a:xfrm>
          <a:prstGeom prst="rect">
            <a:avLst/>
          </a:prstGeom>
        </p:spPr>
        <p:txBody>
          <a:bodyPr/>
          <a:lstStyle>
            <a:lvl1pPr marL="274320" indent="-274320">
              <a:buClr>
                <a:srgbClr val="FF8909"/>
              </a:buClr>
              <a:buFontTx/>
              <a:buChar char="&gt;"/>
              <a:defRPr sz="1400">
                <a:latin typeface="+mj-lt"/>
              </a:defRPr>
            </a:lvl1pPr>
            <a:lvl2pPr marL="457200" indent="-182880">
              <a:buClr>
                <a:srgbClr val="FF8909"/>
              </a:buClr>
              <a:defRPr sz="1200">
                <a:latin typeface="+mj-lt"/>
              </a:defRPr>
            </a:lvl2pPr>
            <a:lvl3pPr marL="731520" indent="-182880">
              <a:buClr>
                <a:srgbClr val="FF8909"/>
              </a:buClr>
              <a:buFontTx/>
              <a:buChar char="•"/>
              <a:defRPr sz="1100">
                <a:latin typeface="+mj-lt"/>
              </a:defRPr>
            </a:lvl3pPr>
          </a:lstStyle>
          <a:p>
            <a:pPr lvl="0"/>
            <a:r>
              <a:rPr lang="en-US"/>
              <a:t>Edit Master text styles</a:t>
            </a:r>
          </a:p>
          <a:p>
            <a:pPr lvl="1"/>
            <a:r>
              <a:rPr lang="en-US"/>
              <a:t>Second level</a:t>
            </a:r>
          </a:p>
          <a:p>
            <a:pPr lvl="2"/>
            <a:r>
              <a:rPr lang="en-US"/>
              <a:t>Third level</a:t>
            </a:r>
          </a:p>
        </p:txBody>
      </p:sp>
      <p:sp>
        <p:nvSpPr>
          <p:cNvPr id="57" name="Text Placeholder 13"/>
          <p:cNvSpPr>
            <a:spLocks noGrp="1"/>
          </p:cNvSpPr>
          <p:nvPr>
            <p:ph type="body" sz="quarter" idx="49" hasCustomPrompt="1"/>
          </p:nvPr>
        </p:nvSpPr>
        <p:spPr>
          <a:xfrm>
            <a:off x="4771507" y="2023633"/>
            <a:ext cx="2843511"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58" name="Oval 57"/>
          <p:cNvSpPr/>
          <p:nvPr userDrawn="1"/>
        </p:nvSpPr>
        <p:spPr>
          <a:xfrm>
            <a:off x="5790899" y="1079796"/>
            <a:ext cx="804727" cy="80472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icture Placeholder 3"/>
          <p:cNvSpPr>
            <a:spLocks noGrp="1"/>
          </p:cNvSpPr>
          <p:nvPr>
            <p:ph type="pic" sz="quarter" idx="50" hasCustomPrompt="1"/>
          </p:nvPr>
        </p:nvSpPr>
        <p:spPr>
          <a:xfrm>
            <a:off x="5823603" y="1114204"/>
            <a:ext cx="739319" cy="735911"/>
          </a:xfrm>
          <a:prstGeom prst="ellipse">
            <a:avLst/>
          </a:prstGeom>
        </p:spPr>
        <p:txBody>
          <a:bodyPr anchor="ctr"/>
          <a:lstStyle>
            <a:lvl1pPr marL="0" indent="0" algn="ctr">
              <a:buNone/>
              <a:defRPr sz="1000">
                <a:latin typeface="Roboto Thin"/>
              </a:defRPr>
            </a:lvl1pPr>
          </a:lstStyle>
          <a:p>
            <a:r>
              <a:rPr lang="en-US"/>
              <a:t>ICON</a:t>
            </a:r>
          </a:p>
        </p:txBody>
      </p:sp>
      <p:sp>
        <p:nvSpPr>
          <p:cNvPr id="60" name="Content Placeholder 3"/>
          <p:cNvSpPr>
            <a:spLocks noGrp="1"/>
          </p:cNvSpPr>
          <p:nvPr>
            <p:ph sz="quarter" idx="51"/>
          </p:nvPr>
        </p:nvSpPr>
        <p:spPr>
          <a:xfrm>
            <a:off x="8820361" y="2442853"/>
            <a:ext cx="2843510" cy="973678"/>
          </a:xfrm>
          <a:prstGeom prst="rect">
            <a:avLst/>
          </a:prstGeom>
        </p:spPr>
        <p:txBody>
          <a:bodyPr/>
          <a:lstStyle>
            <a:lvl1pPr marL="274320" indent="-274320">
              <a:buClr>
                <a:srgbClr val="FF8909"/>
              </a:buClr>
              <a:buFontTx/>
              <a:buChar char="&gt;"/>
              <a:defRPr sz="1400">
                <a:latin typeface="+mj-lt"/>
              </a:defRPr>
            </a:lvl1pPr>
            <a:lvl2pPr marL="457200" indent="-182880">
              <a:buClr>
                <a:srgbClr val="FF8909"/>
              </a:buClr>
              <a:defRPr sz="1200">
                <a:latin typeface="+mj-lt"/>
              </a:defRPr>
            </a:lvl2pPr>
            <a:lvl3pPr marL="731520" indent="-182880">
              <a:buClr>
                <a:srgbClr val="FF8909"/>
              </a:buClr>
              <a:buFontTx/>
              <a:buChar char="•"/>
              <a:defRPr sz="1100">
                <a:latin typeface="+mj-lt"/>
              </a:defRPr>
            </a:lvl3pPr>
          </a:lstStyle>
          <a:p>
            <a:pPr lvl="0"/>
            <a:r>
              <a:rPr lang="en-US"/>
              <a:t>Edit Master text styles</a:t>
            </a:r>
          </a:p>
          <a:p>
            <a:pPr lvl="1"/>
            <a:r>
              <a:rPr lang="en-US"/>
              <a:t>Second level</a:t>
            </a:r>
          </a:p>
          <a:p>
            <a:pPr lvl="2"/>
            <a:r>
              <a:rPr lang="en-US"/>
              <a:t>Third level</a:t>
            </a:r>
          </a:p>
        </p:txBody>
      </p:sp>
      <p:sp>
        <p:nvSpPr>
          <p:cNvPr id="61" name="Text Placeholder 13"/>
          <p:cNvSpPr>
            <a:spLocks noGrp="1"/>
          </p:cNvSpPr>
          <p:nvPr>
            <p:ph type="body" sz="quarter" idx="52" hasCustomPrompt="1"/>
          </p:nvPr>
        </p:nvSpPr>
        <p:spPr>
          <a:xfrm>
            <a:off x="8820361" y="2023633"/>
            <a:ext cx="2843511"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62" name="Oval 61"/>
          <p:cNvSpPr/>
          <p:nvPr userDrawn="1"/>
        </p:nvSpPr>
        <p:spPr>
          <a:xfrm>
            <a:off x="9839753" y="1079796"/>
            <a:ext cx="804727" cy="80472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Picture Placeholder 3"/>
          <p:cNvSpPr>
            <a:spLocks noGrp="1"/>
          </p:cNvSpPr>
          <p:nvPr>
            <p:ph type="pic" sz="quarter" idx="53" hasCustomPrompt="1"/>
          </p:nvPr>
        </p:nvSpPr>
        <p:spPr>
          <a:xfrm>
            <a:off x="9872457" y="1114204"/>
            <a:ext cx="739319" cy="735911"/>
          </a:xfrm>
          <a:prstGeom prst="ellipse">
            <a:avLst/>
          </a:prstGeom>
        </p:spPr>
        <p:txBody>
          <a:bodyPr anchor="ctr"/>
          <a:lstStyle>
            <a:lvl1pPr marL="0" indent="0" algn="ctr">
              <a:buNone/>
              <a:defRPr sz="1000">
                <a:latin typeface="Roboto Thin"/>
              </a:defRPr>
            </a:lvl1pPr>
          </a:lstStyle>
          <a:p>
            <a:r>
              <a:rPr lang="en-US"/>
              <a:t>ICON</a:t>
            </a:r>
          </a:p>
        </p:txBody>
      </p:sp>
      <p:sp>
        <p:nvSpPr>
          <p:cNvPr id="76" name="Content Placeholder 3"/>
          <p:cNvSpPr>
            <a:spLocks noGrp="1"/>
          </p:cNvSpPr>
          <p:nvPr>
            <p:ph sz="quarter" idx="54"/>
          </p:nvPr>
        </p:nvSpPr>
        <p:spPr>
          <a:xfrm>
            <a:off x="722651" y="5109373"/>
            <a:ext cx="2843510" cy="973678"/>
          </a:xfrm>
          <a:prstGeom prst="rect">
            <a:avLst/>
          </a:prstGeom>
        </p:spPr>
        <p:txBody>
          <a:bodyPr/>
          <a:lstStyle>
            <a:lvl1pPr marL="274320" indent="-274320">
              <a:buClr>
                <a:srgbClr val="FF8909"/>
              </a:buClr>
              <a:buFontTx/>
              <a:buChar char="&gt;"/>
              <a:defRPr sz="1400">
                <a:latin typeface="+mj-lt"/>
              </a:defRPr>
            </a:lvl1pPr>
            <a:lvl2pPr marL="457200" indent="-182880">
              <a:buClr>
                <a:srgbClr val="FF8909"/>
              </a:buClr>
              <a:defRPr sz="1200">
                <a:latin typeface="+mj-lt"/>
              </a:defRPr>
            </a:lvl2pPr>
            <a:lvl3pPr marL="731520" indent="-182880">
              <a:buClr>
                <a:srgbClr val="FF8909"/>
              </a:buClr>
              <a:buFontTx/>
              <a:buChar char="•"/>
              <a:defRPr sz="1100">
                <a:latin typeface="+mj-lt"/>
              </a:defRPr>
            </a:lvl3pPr>
          </a:lstStyle>
          <a:p>
            <a:pPr lvl="0"/>
            <a:r>
              <a:rPr lang="en-US"/>
              <a:t>Edit Master text styles</a:t>
            </a:r>
          </a:p>
          <a:p>
            <a:pPr lvl="1"/>
            <a:r>
              <a:rPr lang="en-US"/>
              <a:t>Second level</a:t>
            </a:r>
          </a:p>
          <a:p>
            <a:pPr lvl="2"/>
            <a:r>
              <a:rPr lang="en-US"/>
              <a:t>Third level</a:t>
            </a:r>
          </a:p>
        </p:txBody>
      </p:sp>
      <p:sp>
        <p:nvSpPr>
          <p:cNvPr id="77" name="Text Placeholder 13"/>
          <p:cNvSpPr>
            <a:spLocks noGrp="1"/>
          </p:cNvSpPr>
          <p:nvPr>
            <p:ph type="body" sz="quarter" idx="55" hasCustomPrompt="1"/>
          </p:nvPr>
        </p:nvSpPr>
        <p:spPr>
          <a:xfrm>
            <a:off x="722651" y="4690153"/>
            <a:ext cx="2843511"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78" name="Oval 77"/>
          <p:cNvSpPr/>
          <p:nvPr userDrawn="1"/>
        </p:nvSpPr>
        <p:spPr>
          <a:xfrm>
            <a:off x="1742043" y="3746316"/>
            <a:ext cx="804727" cy="80472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Picture Placeholder 3"/>
          <p:cNvSpPr>
            <a:spLocks noGrp="1"/>
          </p:cNvSpPr>
          <p:nvPr>
            <p:ph type="pic" sz="quarter" idx="56" hasCustomPrompt="1"/>
          </p:nvPr>
        </p:nvSpPr>
        <p:spPr>
          <a:xfrm>
            <a:off x="1774747" y="3780724"/>
            <a:ext cx="739319" cy="735911"/>
          </a:xfrm>
          <a:prstGeom prst="ellipse">
            <a:avLst/>
          </a:prstGeom>
        </p:spPr>
        <p:txBody>
          <a:bodyPr anchor="ctr"/>
          <a:lstStyle>
            <a:lvl1pPr marL="0" indent="0" algn="ctr">
              <a:buNone/>
              <a:defRPr sz="1000">
                <a:latin typeface="Roboto Thin"/>
              </a:defRPr>
            </a:lvl1pPr>
          </a:lstStyle>
          <a:p>
            <a:r>
              <a:rPr lang="en-US"/>
              <a:t>ICON</a:t>
            </a:r>
          </a:p>
        </p:txBody>
      </p:sp>
      <p:sp>
        <p:nvSpPr>
          <p:cNvPr id="80" name="Content Placeholder 3"/>
          <p:cNvSpPr>
            <a:spLocks noGrp="1"/>
          </p:cNvSpPr>
          <p:nvPr>
            <p:ph sz="quarter" idx="57"/>
          </p:nvPr>
        </p:nvSpPr>
        <p:spPr>
          <a:xfrm>
            <a:off x="4771506" y="5109373"/>
            <a:ext cx="2843510" cy="973678"/>
          </a:xfrm>
          <a:prstGeom prst="rect">
            <a:avLst/>
          </a:prstGeom>
        </p:spPr>
        <p:txBody>
          <a:bodyPr/>
          <a:lstStyle>
            <a:lvl1pPr marL="274320" indent="-274320">
              <a:buClr>
                <a:srgbClr val="FF8909"/>
              </a:buClr>
              <a:buFontTx/>
              <a:buChar char="&gt;"/>
              <a:defRPr sz="1400">
                <a:latin typeface="+mj-lt"/>
              </a:defRPr>
            </a:lvl1pPr>
            <a:lvl2pPr marL="457200" indent="-182880">
              <a:buClr>
                <a:srgbClr val="FF8909"/>
              </a:buClr>
              <a:defRPr sz="1200">
                <a:latin typeface="+mj-lt"/>
              </a:defRPr>
            </a:lvl2pPr>
            <a:lvl3pPr marL="731520" indent="-182880">
              <a:buClr>
                <a:srgbClr val="FF8909"/>
              </a:buClr>
              <a:buFontTx/>
              <a:buChar char="•"/>
              <a:defRPr sz="1100">
                <a:latin typeface="+mj-lt"/>
              </a:defRPr>
            </a:lvl3pPr>
          </a:lstStyle>
          <a:p>
            <a:pPr lvl="0"/>
            <a:r>
              <a:rPr lang="en-US"/>
              <a:t>Edit Master text styles</a:t>
            </a:r>
          </a:p>
          <a:p>
            <a:pPr lvl="1"/>
            <a:r>
              <a:rPr lang="en-US"/>
              <a:t>Second level</a:t>
            </a:r>
          </a:p>
          <a:p>
            <a:pPr lvl="2"/>
            <a:r>
              <a:rPr lang="en-US"/>
              <a:t>Third level</a:t>
            </a:r>
          </a:p>
        </p:txBody>
      </p:sp>
      <p:sp>
        <p:nvSpPr>
          <p:cNvPr id="81" name="Text Placeholder 13"/>
          <p:cNvSpPr>
            <a:spLocks noGrp="1"/>
          </p:cNvSpPr>
          <p:nvPr>
            <p:ph type="body" sz="quarter" idx="58" hasCustomPrompt="1"/>
          </p:nvPr>
        </p:nvSpPr>
        <p:spPr>
          <a:xfrm>
            <a:off x="4771506" y="4690153"/>
            <a:ext cx="2843511"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82" name="Oval 81"/>
          <p:cNvSpPr/>
          <p:nvPr userDrawn="1"/>
        </p:nvSpPr>
        <p:spPr>
          <a:xfrm>
            <a:off x="5790898" y="3746316"/>
            <a:ext cx="804727" cy="80472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Picture Placeholder 3"/>
          <p:cNvSpPr>
            <a:spLocks noGrp="1"/>
          </p:cNvSpPr>
          <p:nvPr>
            <p:ph type="pic" sz="quarter" idx="59" hasCustomPrompt="1"/>
          </p:nvPr>
        </p:nvSpPr>
        <p:spPr>
          <a:xfrm>
            <a:off x="5823602" y="3780724"/>
            <a:ext cx="739319" cy="735911"/>
          </a:xfrm>
          <a:prstGeom prst="ellipse">
            <a:avLst/>
          </a:prstGeom>
        </p:spPr>
        <p:txBody>
          <a:bodyPr anchor="ctr"/>
          <a:lstStyle>
            <a:lvl1pPr marL="0" indent="0" algn="ctr">
              <a:buNone/>
              <a:defRPr sz="1000">
                <a:latin typeface="Roboto Thin"/>
              </a:defRPr>
            </a:lvl1pPr>
          </a:lstStyle>
          <a:p>
            <a:r>
              <a:rPr lang="en-US"/>
              <a:t>ICON</a:t>
            </a:r>
          </a:p>
        </p:txBody>
      </p:sp>
      <p:sp>
        <p:nvSpPr>
          <p:cNvPr id="84" name="Content Placeholder 3"/>
          <p:cNvSpPr>
            <a:spLocks noGrp="1"/>
          </p:cNvSpPr>
          <p:nvPr>
            <p:ph sz="quarter" idx="60"/>
          </p:nvPr>
        </p:nvSpPr>
        <p:spPr>
          <a:xfrm>
            <a:off x="8820360" y="5109373"/>
            <a:ext cx="2843510" cy="973678"/>
          </a:xfrm>
          <a:prstGeom prst="rect">
            <a:avLst/>
          </a:prstGeom>
        </p:spPr>
        <p:txBody>
          <a:bodyPr/>
          <a:lstStyle>
            <a:lvl1pPr marL="274320" indent="-274320">
              <a:buClr>
                <a:srgbClr val="FF8909"/>
              </a:buClr>
              <a:buFontTx/>
              <a:buChar char="&gt;"/>
              <a:defRPr sz="1400">
                <a:latin typeface="+mj-lt"/>
              </a:defRPr>
            </a:lvl1pPr>
            <a:lvl2pPr marL="457200" indent="-182880">
              <a:buClr>
                <a:srgbClr val="FF8909"/>
              </a:buClr>
              <a:defRPr sz="1200">
                <a:latin typeface="+mj-lt"/>
              </a:defRPr>
            </a:lvl2pPr>
            <a:lvl3pPr marL="731520" indent="-182880">
              <a:buClr>
                <a:srgbClr val="FF8909"/>
              </a:buClr>
              <a:buFontTx/>
              <a:buChar char="•"/>
              <a:defRPr sz="1100">
                <a:latin typeface="+mj-lt"/>
              </a:defRPr>
            </a:lvl3pPr>
          </a:lstStyle>
          <a:p>
            <a:pPr lvl="0"/>
            <a:r>
              <a:rPr lang="en-US"/>
              <a:t>Edit Master text styles</a:t>
            </a:r>
          </a:p>
          <a:p>
            <a:pPr lvl="1"/>
            <a:r>
              <a:rPr lang="en-US"/>
              <a:t>Second level</a:t>
            </a:r>
          </a:p>
          <a:p>
            <a:pPr lvl="2"/>
            <a:r>
              <a:rPr lang="en-US"/>
              <a:t>Third level</a:t>
            </a:r>
          </a:p>
        </p:txBody>
      </p:sp>
      <p:sp>
        <p:nvSpPr>
          <p:cNvPr id="85" name="Text Placeholder 13"/>
          <p:cNvSpPr>
            <a:spLocks noGrp="1"/>
          </p:cNvSpPr>
          <p:nvPr>
            <p:ph type="body" sz="quarter" idx="61" hasCustomPrompt="1"/>
          </p:nvPr>
        </p:nvSpPr>
        <p:spPr>
          <a:xfrm>
            <a:off x="8820360" y="4690153"/>
            <a:ext cx="2843511"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86" name="Oval 85"/>
          <p:cNvSpPr/>
          <p:nvPr userDrawn="1"/>
        </p:nvSpPr>
        <p:spPr>
          <a:xfrm>
            <a:off x="9839752" y="3746316"/>
            <a:ext cx="804727" cy="80472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Picture Placeholder 3"/>
          <p:cNvSpPr>
            <a:spLocks noGrp="1"/>
          </p:cNvSpPr>
          <p:nvPr>
            <p:ph type="pic" sz="quarter" idx="62" hasCustomPrompt="1"/>
          </p:nvPr>
        </p:nvSpPr>
        <p:spPr>
          <a:xfrm>
            <a:off x="9872456" y="3780724"/>
            <a:ext cx="739319" cy="735911"/>
          </a:xfrm>
          <a:prstGeom prst="ellipse">
            <a:avLst/>
          </a:prstGeom>
        </p:spPr>
        <p:txBody>
          <a:bodyPr anchor="ctr"/>
          <a:lstStyle>
            <a:lvl1pPr marL="0" indent="0" algn="ctr">
              <a:buNone/>
              <a:defRPr sz="1000">
                <a:latin typeface="Roboto Thin"/>
              </a:defRPr>
            </a:lvl1pPr>
          </a:lstStyle>
          <a:p>
            <a:r>
              <a:rPr lang="en-US"/>
              <a:t>ICON</a:t>
            </a:r>
          </a:p>
        </p:txBody>
      </p:sp>
      <p:sp>
        <p:nvSpPr>
          <p:cNvPr id="32"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33" name="Picture 32">
            <a:extLst>
              <a:ext uri="{FF2B5EF4-FFF2-40B4-BE49-F238E27FC236}">
                <a16:creationId xmlns:a16="http://schemas.microsoft.com/office/drawing/2014/main" id="{029F389D-93B1-455A-98C3-9FAC0A7B3B9B}"/>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10763784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3coloumn, 2 row _Icon and Content_White">
    <p:spTree>
      <p:nvGrpSpPr>
        <p:cNvPr id="1" name=""/>
        <p:cNvGrpSpPr/>
        <p:nvPr/>
      </p:nvGrpSpPr>
      <p:grpSpPr>
        <a:xfrm>
          <a:off x="0" y="0"/>
          <a:ext cx="0" cy="0"/>
          <a:chOff x="0" y="0"/>
          <a:chExt cx="0" cy="0"/>
        </a:xfrm>
      </p:grpSpPr>
      <p:sp>
        <p:nvSpPr>
          <p:cNvPr id="32" name="Rectangle 31"/>
          <p:cNvSpPr/>
          <p:nvPr userDrawn="1"/>
        </p:nvSpPr>
        <p:spPr>
          <a:xfrm>
            <a:off x="0" y="1"/>
            <a:ext cx="12192000" cy="62361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b="1" i="0" baseline="0">
                <a:solidFill>
                  <a:schemeClr val="bg1"/>
                </a:solidFill>
                <a:latin typeface="+mj-lt"/>
                <a:cs typeface="Arial" pitchFamily="34" charset="0"/>
              </a:defRPr>
            </a:lvl1pPr>
          </a:lstStyle>
          <a:p>
            <a:r>
              <a:rPr lang="en-US"/>
              <a:t>SLIDE HEADER GOES HERE</a:t>
            </a:r>
          </a:p>
        </p:txBody>
      </p:sp>
      <p:sp>
        <p:nvSpPr>
          <p:cNvPr id="7" name="object 3"/>
          <p:cNvSpPr/>
          <p:nvPr userDrawn="1"/>
        </p:nvSpPr>
        <p:spPr>
          <a:xfrm>
            <a:off x="11673792" y="6448845"/>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28" name="Content Placeholder 3"/>
          <p:cNvSpPr>
            <a:spLocks noGrp="1"/>
          </p:cNvSpPr>
          <p:nvPr>
            <p:ph sz="quarter" idx="32"/>
          </p:nvPr>
        </p:nvSpPr>
        <p:spPr>
          <a:xfrm>
            <a:off x="722652" y="2442853"/>
            <a:ext cx="2843510" cy="973678"/>
          </a:xfrm>
          <a:prstGeom prst="rect">
            <a:avLst/>
          </a:prstGeom>
        </p:spPr>
        <p:txBody>
          <a:bodyPr/>
          <a:lstStyle>
            <a:lvl1pPr marL="274320" indent="-274320">
              <a:buClr>
                <a:srgbClr val="FF8909"/>
              </a:buClr>
              <a:buFontTx/>
              <a:buChar char="&gt;"/>
              <a:defRPr sz="1400">
                <a:solidFill>
                  <a:schemeClr val="bg1"/>
                </a:solidFill>
                <a:latin typeface="+mj-lt"/>
              </a:defRPr>
            </a:lvl1pPr>
            <a:lvl2pPr marL="457200" indent="-182880">
              <a:buClr>
                <a:srgbClr val="FF8909"/>
              </a:buClr>
              <a:defRPr sz="1200">
                <a:solidFill>
                  <a:schemeClr val="bg1"/>
                </a:solidFill>
                <a:latin typeface="+mj-lt"/>
              </a:defRPr>
            </a:lvl2pPr>
            <a:lvl3pPr marL="731520" indent="-182880">
              <a:buClr>
                <a:srgbClr val="FF8909"/>
              </a:buClr>
              <a:buFontTx/>
              <a:buChar char="•"/>
              <a:defRPr sz="1100">
                <a:solidFill>
                  <a:schemeClr val="bg1"/>
                </a:solidFill>
                <a:latin typeface="+mj-lt"/>
              </a:defRPr>
            </a:lvl3pPr>
          </a:lstStyle>
          <a:p>
            <a:pPr lvl="0"/>
            <a:r>
              <a:rPr lang="en-US"/>
              <a:t>Edit Master text styles</a:t>
            </a:r>
          </a:p>
          <a:p>
            <a:pPr lvl="1"/>
            <a:r>
              <a:rPr lang="en-US"/>
              <a:t>Second level</a:t>
            </a:r>
          </a:p>
          <a:p>
            <a:pPr lvl="2"/>
            <a:r>
              <a:rPr lang="en-US"/>
              <a:t>Third level</a:t>
            </a:r>
          </a:p>
        </p:txBody>
      </p:sp>
      <p:sp>
        <p:nvSpPr>
          <p:cNvPr id="29" name="Text Placeholder 13"/>
          <p:cNvSpPr>
            <a:spLocks noGrp="1"/>
          </p:cNvSpPr>
          <p:nvPr>
            <p:ph type="body" sz="quarter" idx="33" hasCustomPrompt="1"/>
          </p:nvPr>
        </p:nvSpPr>
        <p:spPr>
          <a:xfrm>
            <a:off x="722652" y="2023633"/>
            <a:ext cx="2843511"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36" name="Oval 35"/>
          <p:cNvSpPr/>
          <p:nvPr userDrawn="1"/>
        </p:nvSpPr>
        <p:spPr>
          <a:xfrm>
            <a:off x="1742044" y="1079796"/>
            <a:ext cx="804727" cy="80472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cture Placeholder 3"/>
          <p:cNvSpPr>
            <a:spLocks noGrp="1"/>
          </p:cNvSpPr>
          <p:nvPr>
            <p:ph type="pic" sz="quarter" idx="47" hasCustomPrompt="1"/>
          </p:nvPr>
        </p:nvSpPr>
        <p:spPr>
          <a:xfrm>
            <a:off x="1774748" y="1114204"/>
            <a:ext cx="739319" cy="735911"/>
          </a:xfrm>
          <a:prstGeom prst="ellipse">
            <a:avLst/>
          </a:prstGeom>
        </p:spPr>
        <p:txBody>
          <a:bodyPr anchor="ctr"/>
          <a:lstStyle>
            <a:lvl1pPr marL="0" indent="0" algn="ctr">
              <a:buNone/>
              <a:defRPr sz="1000">
                <a:latin typeface="Roboto Thin"/>
              </a:defRPr>
            </a:lvl1pPr>
          </a:lstStyle>
          <a:p>
            <a:r>
              <a:rPr lang="en-US"/>
              <a:t>ICON</a:t>
            </a:r>
          </a:p>
        </p:txBody>
      </p:sp>
      <p:sp>
        <p:nvSpPr>
          <p:cNvPr id="56" name="Content Placeholder 3"/>
          <p:cNvSpPr>
            <a:spLocks noGrp="1"/>
          </p:cNvSpPr>
          <p:nvPr>
            <p:ph sz="quarter" idx="48"/>
          </p:nvPr>
        </p:nvSpPr>
        <p:spPr>
          <a:xfrm>
            <a:off x="4771507" y="2442853"/>
            <a:ext cx="2843510" cy="973678"/>
          </a:xfrm>
          <a:prstGeom prst="rect">
            <a:avLst/>
          </a:prstGeom>
        </p:spPr>
        <p:txBody>
          <a:bodyPr/>
          <a:lstStyle>
            <a:lvl1pPr marL="274320" indent="-274320">
              <a:buClr>
                <a:srgbClr val="FF8909"/>
              </a:buClr>
              <a:buFontTx/>
              <a:buChar char="&gt;"/>
              <a:defRPr sz="1400">
                <a:solidFill>
                  <a:schemeClr val="bg1"/>
                </a:solidFill>
                <a:latin typeface="+mj-lt"/>
              </a:defRPr>
            </a:lvl1pPr>
            <a:lvl2pPr marL="457200" indent="-182880">
              <a:buClr>
                <a:srgbClr val="FF8909"/>
              </a:buClr>
              <a:defRPr sz="1200">
                <a:solidFill>
                  <a:schemeClr val="bg1"/>
                </a:solidFill>
                <a:latin typeface="+mj-lt"/>
              </a:defRPr>
            </a:lvl2pPr>
            <a:lvl3pPr marL="731520" indent="-182880">
              <a:buClr>
                <a:srgbClr val="FF8909"/>
              </a:buClr>
              <a:buFontTx/>
              <a:buChar char="•"/>
              <a:defRPr sz="1100">
                <a:solidFill>
                  <a:schemeClr val="bg1"/>
                </a:solidFill>
                <a:latin typeface="+mj-lt"/>
              </a:defRPr>
            </a:lvl3pPr>
          </a:lstStyle>
          <a:p>
            <a:pPr lvl="0"/>
            <a:r>
              <a:rPr lang="en-US"/>
              <a:t>Edit Master text styles</a:t>
            </a:r>
          </a:p>
          <a:p>
            <a:pPr lvl="1"/>
            <a:r>
              <a:rPr lang="en-US"/>
              <a:t>Second level</a:t>
            </a:r>
          </a:p>
          <a:p>
            <a:pPr lvl="2"/>
            <a:r>
              <a:rPr lang="en-US"/>
              <a:t>Third level</a:t>
            </a:r>
          </a:p>
        </p:txBody>
      </p:sp>
      <p:sp>
        <p:nvSpPr>
          <p:cNvPr id="57" name="Text Placeholder 13"/>
          <p:cNvSpPr>
            <a:spLocks noGrp="1"/>
          </p:cNvSpPr>
          <p:nvPr>
            <p:ph type="body" sz="quarter" idx="49" hasCustomPrompt="1"/>
          </p:nvPr>
        </p:nvSpPr>
        <p:spPr>
          <a:xfrm>
            <a:off x="4771507" y="2023633"/>
            <a:ext cx="2843511"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58" name="Oval 57"/>
          <p:cNvSpPr/>
          <p:nvPr userDrawn="1"/>
        </p:nvSpPr>
        <p:spPr>
          <a:xfrm>
            <a:off x="5790899" y="1079796"/>
            <a:ext cx="804727" cy="80472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icture Placeholder 3"/>
          <p:cNvSpPr>
            <a:spLocks noGrp="1"/>
          </p:cNvSpPr>
          <p:nvPr>
            <p:ph type="pic" sz="quarter" idx="50" hasCustomPrompt="1"/>
          </p:nvPr>
        </p:nvSpPr>
        <p:spPr>
          <a:xfrm>
            <a:off x="5823603" y="1114204"/>
            <a:ext cx="739319" cy="735911"/>
          </a:xfrm>
          <a:prstGeom prst="ellipse">
            <a:avLst/>
          </a:prstGeom>
        </p:spPr>
        <p:txBody>
          <a:bodyPr anchor="ctr"/>
          <a:lstStyle>
            <a:lvl1pPr marL="0" indent="0" algn="ctr">
              <a:buNone/>
              <a:defRPr sz="1000">
                <a:latin typeface="Roboto Thin"/>
              </a:defRPr>
            </a:lvl1pPr>
          </a:lstStyle>
          <a:p>
            <a:r>
              <a:rPr lang="en-US"/>
              <a:t>ICON</a:t>
            </a:r>
          </a:p>
        </p:txBody>
      </p:sp>
      <p:sp>
        <p:nvSpPr>
          <p:cNvPr id="60" name="Content Placeholder 3"/>
          <p:cNvSpPr>
            <a:spLocks noGrp="1"/>
          </p:cNvSpPr>
          <p:nvPr>
            <p:ph sz="quarter" idx="51"/>
          </p:nvPr>
        </p:nvSpPr>
        <p:spPr>
          <a:xfrm>
            <a:off x="8820361" y="2442853"/>
            <a:ext cx="2843510" cy="973678"/>
          </a:xfrm>
          <a:prstGeom prst="rect">
            <a:avLst/>
          </a:prstGeom>
        </p:spPr>
        <p:txBody>
          <a:bodyPr/>
          <a:lstStyle>
            <a:lvl1pPr marL="274320" indent="-274320">
              <a:buClr>
                <a:srgbClr val="FF8909"/>
              </a:buClr>
              <a:buFontTx/>
              <a:buChar char="&gt;"/>
              <a:defRPr sz="1400">
                <a:solidFill>
                  <a:schemeClr val="bg1"/>
                </a:solidFill>
                <a:latin typeface="+mj-lt"/>
              </a:defRPr>
            </a:lvl1pPr>
            <a:lvl2pPr marL="457200" indent="-182880">
              <a:buClr>
                <a:srgbClr val="FF8909"/>
              </a:buClr>
              <a:defRPr sz="1200">
                <a:solidFill>
                  <a:schemeClr val="bg1"/>
                </a:solidFill>
                <a:latin typeface="+mj-lt"/>
              </a:defRPr>
            </a:lvl2pPr>
            <a:lvl3pPr marL="731520" indent="-182880">
              <a:buClr>
                <a:srgbClr val="FF8909"/>
              </a:buClr>
              <a:buFontTx/>
              <a:buChar char="•"/>
              <a:defRPr sz="1100">
                <a:solidFill>
                  <a:schemeClr val="bg1"/>
                </a:solidFill>
                <a:latin typeface="+mj-lt"/>
              </a:defRPr>
            </a:lvl3pPr>
          </a:lstStyle>
          <a:p>
            <a:pPr lvl="0"/>
            <a:r>
              <a:rPr lang="en-US"/>
              <a:t>Edit Master text styles</a:t>
            </a:r>
          </a:p>
          <a:p>
            <a:pPr lvl="1"/>
            <a:r>
              <a:rPr lang="en-US"/>
              <a:t>Second level</a:t>
            </a:r>
          </a:p>
          <a:p>
            <a:pPr lvl="2"/>
            <a:r>
              <a:rPr lang="en-US"/>
              <a:t>Third level</a:t>
            </a:r>
          </a:p>
        </p:txBody>
      </p:sp>
      <p:sp>
        <p:nvSpPr>
          <p:cNvPr id="61" name="Text Placeholder 13"/>
          <p:cNvSpPr>
            <a:spLocks noGrp="1"/>
          </p:cNvSpPr>
          <p:nvPr>
            <p:ph type="body" sz="quarter" idx="52" hasCustomPrompt="1"/>
          </p:nvPr>
        </p:nvSpPr>
        <p:spPr>
          <a:xfrm>
            <a:off x="8820361" y="2023633"/>
            <a:ext cx="2843511"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62" name="Oval 61"/>
          <p:cNvSpPr/>
          <p:nvPr userDrawn="1"/>
        </p:nvSpPr>
        <p:spPr>
          <a:xfrm>
            <a:off x="9839753" y="1079796"/>
            <a:ext cx="804727" cy="80472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Picture Placeholder 3"/>
          <p:cNvSpPr>
            <a:spLocks noGrp="1"/>
          </p:cNvSpPr>
          <p:nvPr>
            <p:ph type="pic" sz="quarter" idx="53" hasCustomPrompt="1"/>
          </p:nvPr>
        </p:nvSpPr>
        <p:spPr>
          <a:xfrm>
            <a:off x="9872457" y="1114204"/>
            <a:ext cx="739319" cy="735911"/>
          </a:xfrm>
          <a:prstGeom prst="ellipse">
            <a:avLst/>
          </a:prstGeom>
        </p:spPr>
        <p:txBody>
          <a:bodyPr anchor="ctr"/>
          <a:lstStyle>
            <a:lvl1pPr marL="0" indent="0" algn="ctr">
              <a:buNone/>
              <a:defRPr sz="1000">
                <a:latin typeface="Roboto Thin"/>
              </a:defRPr>
            </a:lvl1pPr>
          </a:lstStyle>
          <a:p>
            <a:r>
              <a:rPr lang="en-US"/>
              <a:t>ICON</a:t>
            </a:r>
          </a:p>
        </p:txBody>
      </p:sp>
      <p:sp>
        <p:nvSpPr>
          <p:cNvPr id="76" name="Content Placeholder 3"/>
          <p:cNvSpPr>
            <a:spLocks noGrp="1"/>
          </p:cNvSpPr>
          <p:nvPr>
            <p:ph sz="quarter" idx="54"/>
          </p:nvPr>
        </p:nvSpPr>
        <p:spPr>
          <a:xfrm>
            <a:off x="722651" y="5109373"/>
            <a:ext cx="2843510" cy="973678"/>
          </a:xfrm>
          <a:prstGeom prst="rect">
            <a:avLst/>
          </a:prstGeom>
        </p:spPr>
        <p:txBody>
          <a:bodyPr/>
          <a:lstStyle>
            <a:lvl1pPr marL="274320" indent="-274320">
              <a:buClr>
                <a:srgbClr val="FF8909"/>
              </a:buClr>
              <a:buFontTx/>
              <a:buChar char="&gt;"/>
              <a:defRPr sz="1400">
                <a:solidFill>
                  <a:schemeClr val="bg1"/>
                </a:solidFill>
                <a:latin typeface="+mj-lt"/>
              </a:defRPr>
            </a:lvl1pPr>
            <a:lvl2pPr marL="457200" indent="-182880">
              <a:buClr>
                <a:srgbClr val="FF8909"/>
              </a:buClr>
              <a:defRPr sz="1200">
                <a:solidFill>
                  <a:schemeClr val="bg1"/>
                </a:solidFill>
                <a:latin typeface="+mj-lt"/>
              </a:defRPr>
            </a:lvl2pPr>
            <a:lvl3pPr marL="731520" indent="-182880">
              <a:buClr>
                <a:srgbClr val="FF8909"/>
              </a:buClr>
              <a:buFontTx/>
              <a:buChar char="•"/>
              <a:defRPr sz="1100">
                <a:solidFill>
                  <a:schemeClr val="bg1"/>
                </a:solidFill>
                <a:latin typeface="+mj-lt"/>
              </a:defRPr>
            </a:lvl3pPr>
          </a:lstStyle>
          <a:p>
            <a:pPr lvl="0"/>
            <a:r>
              <a:rPr lang="en-US"/>
              <a:t>Edit Master text styles</a:t>
            </a:r>
          </a:p>
          <a:p>
            <a:pPr lvl="1"/>
            <a:r>
              <a:rPr lang="en-US"/>
              <a:t>Second level</a:t>
            </a:r>
          </a:p>
          <a:p>
            <a:pPr lvl="2"/>
            <a:r>
              <a:rPr lang="en-US"/>
              <a:t>Third level</a:t>
            </a:r>
          </a:p>
        </p:txBody>
      </p:sp>
      <p:sp>
        <p:nvSpPr>
          <p:cNvPr id="77" name="Text Placeholder 13"/>
          <p:cNvSpPr>
            <a:spLocks noGrp="1"/>
          </p:cNvSpPr>
          <p:nvPr>
            <p:ph type="body" sz="quarter" idx="55" hasCustomPrompt="1"/>
          </p:nvPr>
        </p:nvSpPr>
        <p:spPr>
          <a:xfrm>
            <a:off x="722651" y="4690153"/>
            <a:ext cx="2843511"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78" name="Oval 77"/>
          <p:cNvSpPr/>
          <p:nvPr userDrawn="1"/>
        </p:nvSpPr>
        <p:spPr>
          <a:xfrm>
            <a:off x="1742043" y="3746316"/>
            <a:ext cx="804727" cy="804727"/>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Picture Placeholder 3"/>
          <p:cNvSpPr>
            <a:spLocks noGrp="1"/>
          </p:cNvSpPr>
          <p:nvPr>
            <p:ph type="pic" sz="quarter" idx="56" hasCustomPrompt="1"/>
          </p:nvPr>
        </p:nvSpPr>
        <p:spPr>
          <a:xfrm>
            <a:off x="1774747" y="3780724"/>
            <a:ext cx="739319" cy="735911"/>
          </a:xfrm>
          <a:prstGeom prst="ellipse">
            <a:avLst/>
          </a:prstGeom>
        </p:spPr>
        <p:txBody>
          <a:bodyPr anchor="ctr"/>
          <a:lstStyle>
            <a:lvl1pPr marL="0" indent="0" algn="ctr">
              <a:buNone/>
              <a:defRPr sz="1000">
                <a:latin typeface="Roboto Thin"/>
              </a:defRPr>
            </a:lvl1pPr>
          </a:lstStyle>
          <a:p>
            <a:r>
              <a:rPr lang="en-US"/>
              <a:t>ICON</a:t>
            </a:r>
          </a:p>
        </p:txBody>
      </p:sp>
      <p:sp>
        <p:nvSpPr>
          <p:cNvPr id="80" name="Content Placeholder 3"/>
          <p:cNvSpPr>
            <a:spLocks noGrp="1"/>
          </p:cNvSpPr>
          <p:nvPr>
            <p:ph sz="quarter" idx="57"/>
          </p:nvPr>
        </p:nvSpPr>
        <p:spPr>
          <a:xfrm>
            <a:off x="4771506" y="5109373"/>
            <a:ext cx="2843510" cy="973678"/>
          </a:xfrm>
          <a:prstGeom prst="rect">
            <a:avLst/>
          </a:prstGeom>
        </p:spPr>
        <p:txBody>
          <a:bodyPr/>
          <a:lstStyle>
            <a:lvl1pPr marL="274320" indent="-274320">
              <a:buClr>
                <a:srgbClr val="FF8909"/>
              </a:buClr>
              <a:buFontTx/>
              <a:buChar char="&gt;"/>
              <a:defRPr sz="1400">
                <a:solidFill>
                  <a:schemeClr val="bg1"/>
                </a:solidFill>
                <a:latin typeface="+mj-lt"/>
              </a:defRPr>
            </a:lvl1pPr>
            <a:lvl2pPr marL="457200" indent="-182880">
              <a:buClr>
                <a:srgbClr val="FF8909"/>
              </a:buClr>
              <a:defRPr sz="1200">
                <a:solidFill>
                  <a:schemeClr val="bg1"/>
                </a:solidFill>
                <a:latin typeface="+mj-lt"/>
              </a:defRPr>
            </a:lvl2pPr>
            <a:lvl3pPr marL="731520" indent="-182880">
              <a:buClr>
                <a:srgbClr val="FF8909"/>
              </a:buClr>
              <a:buFontTx/>
              <a:buChar char="•"/>
              <a:defRPr sz="1100">
                <a:solidFill>
                  <a:schemeClr val="bg1"/>
                </a:solidFill>
                <a:latin typeface="+mj-lt"/>
              </a:defRPr>
            </a:lvl3pPr>
          </a:lstStyle>
          <a:p>
            <a:pPr lvl="0"/>
            <a:r>
              <a:rPr lang="en-US"/>
              <a:t>Edit Master text styles</a:t>
            </a:r>
          </a:p>
          <a:p>
            <a:pPr lvl="1"/>
            <a:r>
              <a:rPr lang="en-US"/>
              <a:t>Second level</a:t>
            </a:r>
          </a:p>
          <a:p>
            <a:pPr lvl="2"/>
            <a:r>
              <a:rPr lang="en-US"/>
              <a:t>Third level</a:t>
            </a:r>
          </a:p>
        </p:txBody>
      </p:sp>
      <p:sp>
        <p:nvSpPr>
          <p:cNvPr id="81" name="Text Placeholder 13"/>
          <p:cNvSpPr>
            <a:spLocks noGrp="1"/>
          </p:cNvSpPr>
          <p:nvPr>
            <p:ph type="body" sz="quarter" idx="58" hasCustomPrompt="1"/>
          </p:nvPr>
        </p:nvSpPr>
        <p:spPr>
          <a:xfrm>
            <a:off x="4771506" y="4690153"/>
            <a:ext cx="2843511"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82" name="Oval 81"/>
          <p:cNvSpPr/>
          <p:nvPr userDrawn="1"/>
        </p:nvSpPr>
        <p:spPr>
          <a:xfrm>
            <a:off x="5790898" y="3746316"/>
            <a:ext cx="804727" cy="804727"/>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Picture Placeholder 3"/>
          <p:cNvSpPr>
            <a:spLocks noGrp="1"/>
          </p:cNvSpPr>
          <p:nvPr>
            <p:ph type="pic" sz="quarter" idx="59" hasCustomPrompt="1"/>
          </p:nvPr>
        </p:nvSpPr>
        <p:spPr>
          <a:xfrm>
            <a:off x="5823602" y="3780724"/>
            <a:ext cx="739319" cy="735911"/>
          </a:xfrm>
          <a:prstGeom prst="ellipse">
            <a:avLst/>
          </a:prstGeom>
        </p:spPr>
        <p:txBody>
          <a:bodyPr anchor="ctr"/>
          <a:lstStyle>
            <a:lvl1pPr marL="0" indent="0" algn="ctr">
              <a:buNone/>
              <a:defRPr sz="1000">
                <a:latin typeface="Roboto Thin"/>
              </a:defRPr>
            </a:lvl1pPr>
          </a:lstStyle>
          <a:p>
            <a:r>
              <a:rPr lang="en-US"/>
              <a:t>ICON</a:t>
            </a:r>
          </a:p>
        </p:txBody>
      </p:sp>
      <p:sp>
        <p:nvSpPr>
          <p:cNvPr id="84" name="Content Placeholder 3"/>
          <p:cNvSpPr>
            <a:spLocks noGrp="1"/>
          </p:cNvSpPr>
          <p:nvPr>
            <p:ph sz="quarter" idx="60"/>
          </p:nvPr>
        </p:nvSpPr>
        <p:spPr>
          <a:xfrm>
            <a:off x="8820360" y="5109373"/>
            <a:ext cx="2843510" cy="973678"/>
          </a:xfrm>
          <a:prstGeom prst="rect">
            <a:avLst/>
          </a:prstGeom>
        </p:spPr>
        <p:txBody>
          <a:bodyPr/>
          <a:lstStyle>
            <a:lvl1pPr marL="274320" indent="-274320">
              <a:buClr>
                <a:srgbClr val="FF8909"/>
              </a:buClr>
              <a:buFontTx/>
              <a:buChar char="&gt;"/>
              <a:defRPr sz="1400">
                <a:solidFill>
                  <a:schemeClr val="bg1"/>
                </a:solidFill>
                <a:latin typeface="+mj-lt"/>
              </a:defRPr>
            </a:lvl1pPr>
            <a:lvl2pPr marL="457200" indent="-182880">
              <a:buClr>
                <a:srgbClr val="FF8909"/>
              </a:buClr>
              <a:defRPr sz="1200">
                <a:solidFill>
                  <a:schemeClr val="bg1"/>
                </a:solidFill>
                <a:latin typeface="+mj-lt"/>
              </a:defRPr>
            </a:lvl2pPr>
            <a:lvl3pPr marL="731520" indent="-182880">
              <a:buClr>
                <a:srgbClr val="FF8909"/>
              </a:buClr>
              <a:buFontTx/>
              <a:buChar char="•"/>
              <a:defRPr sz="1100">
                <a:solidFill>
                  <a:schemeClr val="bg1"/>
                </a:solidFill>
                <a:latin typeface="+mj-lt"/>
              </a:defRPr>
            </a:lvl3pPr>
          </a:lstStyle>
          <a:p>
            <a:pPr lvl="0"/>
            <a:r>
              <a:rPr lang="en-US"/>
              <a:t>Edit Master text styles</a:t>
            </a:r>
          </a:p>
          <a:p>
            <a:pPr lvl="1"/>
            <a:r>
              <a:rPr lang="en-US"/>
              <a:t>Second level</a:t>
            </a:r>
          </a:p>
          <a:p>
            <a:pPr lvl="2"/>
            <a:r>
              <a:rPr lang="en-US"/>
              <a:t>Third level</a:t>
            </a:r>
          </a:p>
        </p:txBody>
      </p:sp>
      <p:sp>
        <p:nvSpPr>
          <p:cNvPr id="85" name="Text Placeholder 13"/>
          <p:cNvSpPr>
            <a:spLocks noGrp="1"/>
          </p:cNvSpPr>
          <p:nvPr>
            <p:ph type="body" sz="quarter" idx="61" hasCustomPrompt="1"/>
          </p:nvPr>
        </p:nvSpPr>
        <p:spPr>
          <a:xfrm>
            <a:off x="8820360" y="4690153"/>
            <a:ext cx="2843511" cy="419616"/>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86" name="Oval 85"/>
          <p:cNvSpPr/>
          <p:nvPr userDrawn="1"/>
        </p:nvSpPr>
        <p:spPr>
          <a:xfrm>
            <a:off x="9839752" y="3746316"/>
            <a:ext cx="804727" cy="804727"/>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Picture Placeholder 3"/>
          <p:cNvSpPr>
            <a:spLocks noGrp="1"/>
          </p:cNvSpPr>
          <p:nvPr>
            <p:ph type="pic" sz="quarter" idx="62" hasCustomPrompt="1"/>
          </p:nvPr>
        </p:nvSpPr>
        <p:spPr>
          <a:xfrm>
            <a:off x="9872456" y="3780724"/>
            <a:ext cx="739319" cy="735911"/>
          </a:xfrm>
          <a:prstGeom prst="ellipse">
            <a:avLst/>
          </a:prstGeom>
        </p:spPr>
        <p:txBody>
          <a:bodyPr anchor="ctr"/>
          <a:lstStyle>
            <a:lvl1pPr marL="0" indent="0" algn="ctr">
              <a:buNone/>
              <a:defRPr sz="1000">
                <a:latin typeface="Roboto Thin"/>
              </a:defRPr>
            </a:lvl1pPr>
          </a:lstStyle>
          <a:p>
            <a:r>
              <a:rPr lang="en-US"/>
              <a:t>ICON</a:t>
            </a:r>
          </a:p>
        </p:txBody>
      </p:sp>
      <p:sp>
        <p:nvSpPr>
          <p:cNvPr id="33"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34" name="Picture 33">
            <a:extLst>
              <a:ext uri="{FF2B5EF4-FFF2-40B4-BE49-F238E27FC236}">
                <a16:creationId xmlns:a16="http://schemas.microsoft.com/office/drawing/2014/main" id="{7D73FA51-F5E5-4662-9F82-FD2E42F49C6F}"/>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25725667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coloumn, 4 row _Icon and Content_White">
    <p:spTree>
      <p:nvGrpSpPr>
        <p:cNvPr id="1" name=""/>
        <p:cNvGrpSpPr/>
        <p:nvPr/>
      </p:nvGrpSpPr>
      <p:grpSpPr>
        <a:xfrm>
          <a:off x="0" y="0"/>
          <a:ext cx="0" cy="0"/>
          <a:chOff x="0" y="0"/>
          <a:chExt cx="0" cy="0"/>
        </a:xfrm>
      </p:grpSpPr>
      <p:sp>
        <p:nvSpPr>
          <p:cNvPr id="73" name="Content Placeholder 3"/>
          <p:cNvSpPr>
            <a:spLocks noGrp="1"/>
          </p:cNvSpPr>
          <p:nvPr>
            <p:ph sz="quarter" idx="57" hasCustomPrompt="1"/>
          </p:nvPr>
        </p:nvSpPr>
        <p:spPr>
          <a:xfrm>
            <a:off x="7676432" y="1472155"/>
            <a:ext cx="3997359" cy="709605"/>
          </a:xfrm>
          <a:prstGeom prst="rect">
            <a:avLst/>
          </a:prstGeom>
        </p:spPr>
        <p:txBody>
          <a:bodyPr/>
          <a:lstStyle>
            <a:lvl1pPr marL="274320" indent="-274320">
              <a:buClr>
                <a:srgbClr val="FF8909"/>
              </a:buClr>
              <a:buFontTx/>
              <a:buChar char="&gt;"/>
              <a:defRPr sz="1400">
                <a:latin typeface="Roboto" panose="02000000000000000000"/>
              </a:defRPr>
            </a:lvl1pPr>
            <a:lvl2pPr marL="457200" indent="-182880">
              <a:buClr>
                <a:srgbClr val="FF8909"/>
              </a:buClr>
              <a:defRPr sz="1200">
                <a:latin typeface="Roboto" panose="02000000000000000000"/>
              </a:defRPr>
            </a:lvl2pPr>
            <a:lvl3pPr marL="731520" indent="-182880">
              <a:buClr>
                <a:srgbClr val="FF8909"/>
              </a:buClr>
              <a:buFontTx/>
              <a:buChar char="•"/>
              <a:defRPr sz="1100">
                <a:latin typeface="Roboto" panose="02000000000000000000"/>
              </a:defRPr>
            </a:lvl3pPr>
          </a:lstStyle>
          <a:p>
            <a:pPr lvl="0"/>
            <a:r>
              <a:rPr lang="en-US"/>
              <a:t>Edit Master text styles</a:t>
            </a:r>
          </a:p>
          <a:p>
            <a:pPr lvl="1"/>
            <a:r>
              <a:rPr lang="en-US"/>
              <a:t>Second level</a:t>
            </a:r>
          </a:p>
          <a:p>
            <a:pPr lvl="2"/>
            <a:r>
              <a:rPr lang="en-US"/>
              <a:t>Third level</a:t>
            </a:r>
          </a:p>
        </p:txBody>
      </p:sp>
      <p:sp>
        <p:nvSpPr>
          <p:cNvPr id="74" name="Text Placeholder 13"/>
          <p:cNvSpPr>
            <a:spLocks noGrp="1"/>
          </p:cNvSpPr>
          <p:nvPr>
            <p:ph type="body" sz="quarter" idx="58" hasCustomPrompt="1"/>
          </p:nvPr>
        </p:nvSpPr>
        <p:spPr>
          <a:xfrm>
            <a:off x="7676432" y="1095816"/>
            <a:ext cx="3997360" cy="368785"/>
          </a:xfrm>
          <a:prstGeom prst="rect">
            <a:avLst/>
          </a:prstGeom>
        </p:spPr>
        <p:txBody>
          <a:bodyPr anchor="ctr"/>
          <a:lstStyle>
            <a:lvl1pPr marL="0" indent="0" algn="l">
              <a:buNone/>
              <a:defRPr sz="2400">
                <a:solidFill>
                  <a:srgbClr val="FF8909"/>
                </a:solidFill>
                <a:latin typeface="Roboto Black" panose="02000000000000000000"/>
              </a:defRPr>
            </a:lvl1pPr>
          </a:lstStyle>
          <a:p>
            <a:pPr lvl="0"/>
            <a:r>
              <a:rPr lang="en-US"/>
              <a:t>HEADER</a:t>
            </a:r>
          </a:p>
        </p:txBody>
      </p:sp>
      <p:sp>
        <p:nvSpPr>
          <p:cNvPr id="75" name="Oval 74"/>
          <p:cNvSpPr/>
          <p:nvPr userDrawn="1"/>
        </p:nvSpPr>
        <p:spPr>
          <a:xfrm>
            <a:off x="6481320" y="1223786"/>
            <a:ext cx="804727" cy="80472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Picture Placeholder 3"/>
          <p:cNvSpPr>
            <a:spLocks noGrp="1"/>
          </p:cNvSpPr>
          <p:nvPr>
            <p:ph type="pic" sz="quarter" idx="59" hasCustomPrompt="1"/>
          </p:nvPr>
        </p:nvSpPr>
        <p:spPr>
          <a:xfrm>
            <a:off x="6514024" y="1258194"/>
            <a:ext cx="739319" cy="735911"/>
          </a:xfrm>
          <a:prstGeom prst="ellipse">
            <a:avLst/>
          </a:prstGeom>
        </p:spPr>
        <p:txBody>
          <a:bodyPr anchor="ctr"/>
          <a:lstStyle>
            <a:lvl1pPr marL="0" indent="0" algn="ctr">
              <a:buNone/>
              <a:defRPr sz="1200"/>
            </a:lvl1pPr>
          </a:lstStyle>
          <a:p>
            <a:r>
              <a:rPr lang="en-US"/>
              <a:t>ICON</a:t>
            </a:r>
          </a:p>
        </p:txBody>
      </p:sp>
      <p:sp>
        <p:nvSpPr>
          <p:cNvPr id="77" name="Content Placeholder 3"/>
          <p:cNvSpPr>
            <a:spLocks noGrp="1"/>
          </p:cNvSpPr>
          <p:nvPr>
            <p:ph sz="quarter" idx="60"/>
          </p:nvPr>
        </p:nvSpPr>
        <p:spPr>
          <a:xfrm>
            <a:off x="7676431" y="2797802"/>
            <a:ext cx="3997359" cy="709605"/>
          </a:xfrm>
          <a:prstGeom prst="rect">
            <a:avLst/>
          </a:prstGeom>
        </p:spPr>
        <p:txBody>
          <a:bodyPr/>
          <a:lstStyle>
            <a:lvl1pPr marL="274320" indent="-274320">
              <a:buClr>
                <a:srgbClr val="FF8909"/>
              </a:buClr>
              <a:buFontTx/>
              <a:buChar char="&gt;"/>
              <a:defRPr sz="1400">
                <a:latin typeface="Roboto" panose="02000000000000000000"/>
              </a:defRPr>
            </a:lvl1pPr>
            <a:lvl2pPr marL="457200" indent="-182880">
              <a:buClr>
                <a:srgbClr val="FF8909"/>
              </a:buClr>
              <a:defRPr sz="1200">
                <a:latin typeface="Roboto" panose="02000000000000000000"/>
              </a:defRPr>
            </a:lvl2pPr>
            <a:lvl3pPr marL="731520" indent="-182880">
              <a:buClr>
                <a:srgbClr val="FF8909"/>
              </a:buClr>
              <a:buFontTx/>
              <a:buChar char="•"/>
              <a:defRPr sz="1100">
                <a:latin typeface="Roboto" panose="02000000000000000000"/>
              </a:defRPr>
            </a:lvl3pPr>
          </a:lstStyle>
          <a:p>
            <a:pPr lvl="0"/>
            <a:r>
              <a:rPr lang="en-US"/>
              <a:t>Edit Master text styles</a:t>
            </a:r>
          </a:p>
          <a:p>
            <a:pPr lvl="1"/>
            <a:r>
              <a:rPr lang="en-US"/>
              <a:t>Second level</a:t>
            </a:r>
          </a:p>
          <a:p>
            <a:pPr lvl="2"/>
            <a:r>
              <a:rPr lang="en-US"/>
              <a:t>Third level</a:t>
            </a:r>
          </a:p>
        </p:txBody>
      </p:sp>
      <p:sp>
        <p:nvSpPr>
          <p:cNvPr id="78" name="Text Placeholder 13"/>
          <p:cNvSpPr>
            <a:spLocks noGrp="1"/>
          </p:cNvSpPr>
          <p:nvPr>
            <p:ph type="body" sz="quarter" idx="61" hasCustomPrompt="1"/>
          </p:nvPr>
        </p:nvSpPr>
        <p:spPr>
          <a:xfrm>
            <a:off x="7676431" y="2421463"/>
            <a:ext cx="3997360" cy="368785"/>
          </a:xfrm>
          <a:prstGeom prst="rect">
            <a:avLst/>
          </a:prstGeom>
        </p:spPr>
        <p:txBody>
          <a:bodyPr anchor="ctr"/>
          <a:lstStyle>
            <a:lvl1pPr marL="0" indent="0" algn="l">
              <a:buNone/>
              <a:defRPr sz="2400">
                <a:solidFill>
                  <a:srgbClr val="FF8909"/>
                </a:solidFill>
                <a:latin typeface="Roboto Black" panose="02000000000000000000"/>
              </a:defRPr>
            </a:lvl1pPr>
          </a:lstStyle>
          <a:p>
            <a:pPr lvl="0"/>
            <a:r>
              <a:rPr lang="en-US"/>
              <a:t>HEADER</a:t>
            </a:r>
          </a:p>
        </p:txBody>
      </p:sp>
      <p:sp>
        <p:nvSpPr>
          <p:cNvPr id="79" name="Oval 78"/>
          <p:cNvSpPr/>
          <p:nvPr userDrawn="1"/>
        </p:nvSpPr>
        <p:spPr>
          <a:xfrm>
            <a:off x="6481319" y="2549433"/>
            <a:ext cx="804727" cy="80472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Picture Placeholder 3"/>
          <p:cNvSpPr>
            <a:spLocks noGrp="1"/>
          </p:cNvSpPr>
          <p:nvPr>
            <p:ph type="pic" sz="quarter" idx="62" hasCustomPrompt="1"/>
          </p:nvPr>
        </p:nvSpPr>
        <p:spPr>
          <a:xfrm>
            <a:off x="6514023" y="2583841"/>
            <a:ext cx="739319" cy="735911"/>
          </a:xfrm>
          <a:prstGeom prst="ellipse">
            <a:avLst/>
          </a:prstGeom>
        </p:spPr>
        <p:txBody>
          <a:bodyPr anchor="ctr"/>
          <a:lstStyle>
            <a:lvl1pPr marL="0" indent="0" algn="ctr">
              <a:buNone/>
              <a:defRPr sz="1200"/>
            </a:lvl1pPr>
          </a:lstStyle>
          <a:p>
            <a:r>
              <a:rPr lang="en-US"/>
              <a:t>ICON</a:t>
            </a:r>
          </a:p>
        </p:txBody>
      </p:sp>
      <p:sp>
        <p:nvSpPr>
          <p:cNvPr id="81" name="Content Placeholder 3"/>
          <p:cNvSpPr>
            <a:spLocks noGrp="1"/>
          </p:cNvSpPr>
          <p:nvPr>
            <p:ph sz="quarter" idx="63"/>
          </p:nvPr>
        </p:nvSpPr>
        <p:spPr>
          <a:xfrm>
            <a:off x="7676432" y="4123449"/>
            <a:ext cx="3997359" cy="709605"/>
          </a:xfrm>
          <a:prstGeom prst="rect">
            <a:avLst/>
          </a:prstGeom>
        </p:spPr>
        <p:txBody>
          <a:bodyPr/>
          <a:lstStyle>
            <a:lvl1pPr marL="274320" indent="-274320">
              <a:buClr>
                <a:srgbClr val="FF8909"/>
              </a:buClr>
              <a:buFontTx/>
              <a:buChar char="&gt;"/>
              <a:defRPr sz="1400">
                <a:latin typeface="Roboto" panose="02000000000000000000"/>
              </a:defRPr>
            </a:lvl1pPr>
            <a:lvl2pPr marL="457200" indent="-182880">
              <a:buClr>
                <a:srgbClr val="FF8909"/>
              </a:buClr>
              <a:defRPr sz="1200">
                <a:latin typeface="Roboto" panose="02000000000000000000"/>
              </a:defRPr>
            </a:lvl2pPr>
            <a:lvl3pPr marL="731520" indent="-182880">
              <a:buClr>
                <a:srgbClr val="FF8909"/>
              </a:buClr>
              <a:buFontTx/>
              <a:buChar char="•"/>
              <a:defRPr sz="1100">
                <a:latin typeface="Roboto" panose="02000000000000000000"/>
              </a:defRPr>
            </a:lvl3pPr>
          </a:lstStyle>
          <a:p>
            <a:pPr lvl="0"/>
            <a:r>
              <a:rPr lang="en-US"/>
              <a:t>Edit Master text styles</a:t>
            </a:r>
          </a:p>
          <a:p>
            <a:pPr lvl="1"/>
            <a:r>
              <a:rPr lang="en-US"/>
              <a:t>Second level</a:t>
            </a:r>
          </a:p>
          <a:p>
            <a:pPr lvl="2"/>
            <a:r>
              <a:rPr lang="en-US"/>
              <a:t>Third level</a:t>
            </a:r>
          </a:p>
        </p:txBody>
      </p:sp>
      <p:sp>
        <p:nvSpPr>
          <p:cNvPr id="82" name="Text Placeholder 13"/>
          <p:cNvSpPr>
            <a:spLocks noGrp="1"/>
          </p:cNvSpPr>
          <p:nvPr>
            <p:ph type="body" sz="quarter" idx="64" hasCustomPrompt="1"/>
          </p:nvPr>
        </p:nvSpPr>
        <p:spPr>
          <a:xfrm>
            <a:off x="7676432" y="3747110"/>
            <a:ext cx="3997360" cy="368785"/>
          </a:xfrm>
          <a:prstGeom prst="rect">
            <a:avLst/>
          </a:prstGeom>
        </p:spPr>
        <p:txBody>
          <a:bodyPr anchor="ctr"/>
          <a:lstStyle>
            <a:lvl1pPr marL="0" indent="0" algn="l">
              <a:buNone/>
              <a:defRPr sz="2400">
                <a:solidFill>
                  <a:srgbClr val="FF8909"/>
                </a:solidFill>
                <a:latin typeface="Roboto Black" panose="02000000000000000000"/>
              </a:defRPr>
            </a:lvl1pPr>
          </a:lstStyle>
          <a:p>
            <a:pPr lvl="0"/>
            <a:r>
              <a:rPr lang="en-US"/>
              <a:t>HEADER</a:t>
            </a:r>
          </a:p>
        </p:txBody>
      </p:sp>
      <p:sp>
        <p:nvSpPr>
          <p:cNvPr id="83" name="Oval 82"/>
          <p:cNvSpPr/>
          <p:nvPr userDrawn="1"/>
        </p:nvSpPr>
        <p:spPr>
          <a:xfrm>
            <a:off x="6481320" y="3875080"/>
            <a:ext cx="804727" cy="80472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Picture Placeholder 3"/>
          <p:cNvSpPr>
            <a:spLocks noGrp="1"/>
          </p:cNvSpPr>
          <p:nvPr>
            <p:ph type="pic" sz="quarter" idx="65" hasCustomPrompt="1"/>
          </p:nvPr>
        </p:nvSpPr>
        <p:spPr>
          <a:xfrm>
            <a:off x="6514024" y="3909488"/>
            <a:ext cx="739319" cy="735911"/>
          </a:xfrm>
          <a:prstGeom prst="ellipse">
            <a:avLst/>
          </a:prstGeom>
        </p:spPr>
        <p:txBody>
          <a:bodyPr anchor="ctr"/>
          <a:lstStyle>
            <a:lvl1pPr marL="0" indent="0" algn="ctr">
              <a:buNone/>
              <a:defRPr sz="1200"/>
            </a:lvl1pPr>
          </a:lstStyle>
          <a:p>
            <a:r>
              <a:rPr lang="en-US"/>
              <a:t>ICON</a:t>
            </a:r>
          </a:p>
        </p:txBody>
      </p:sp>
      <p:sp>
        <p:nvSpPr>
          <p:cNvPr id="85" name="Content Placeholder 3"/>
          <p:cNvSpPr>
            <a:spLocks noGrp="1"/>
          </p:cNvSpPr>
          <p:nvPr>
            <p:ph sz="quarter" idx="66"/>
          </p:nvPr>
        </p:nvSpPr>
        <p:spPr>
          <a:xfrm>
            <a:off x="7676431" y="5449096"/>
            <a:ext cx="3997359" cy="709605"/>
          </a:xfrm>
          <a:prstGeom prst="rect">
            <a:avLst/>
          </a:prstGeom>
        </p:spPr>
        <p:txBody>
          <a:bodyPr/>
          <a:lstStyle>
            <a:lvl1pPr marL="274320" indent="-274320">
              <a:buClr>
                <a:srgbClr val="FF8909"/>
              </a:buClr>
              <a:buFontTx/>
              <a:buChar char="&gt;"/>
              <a:defRPr sz="1400">
                <a:latin typeface="Roboto" panose="02000000000000000000"/>
              </a:defRPr>
            </a:lvl1pPr>
            <a:lvl2pPr marL="457200" indent="-182880">
              <a:buClr>
                <a:srgbClr val="FF8909"/>
              </a:buClr>
              <a:defRPr sz="1200">
                <a:latin typeface="Roboto" panose="02000000000000000000"/>
              </a:defRPr>
            </a:lvl2pPr>
            <a:lvl3pPr marL="731520" indent="-182880">
              <a:buClr>
                <a:srgbClr val="FF8909"/>
              </a:buClr>
              <a:buFontTx/>
              <a:buChar char="•"/>
              <a:defRPr sz="1100">
                <a:latin typeface="Roboto" panose="02000000000000000000"/>
              </a:defRPr>
            </a:lvl3pPr>
          </a:lstStyle>
          <a:p>
            <a:pPr lvl="0"/>
            <a:r>
              <a:rPr lang="en-US"/>
              <a:t>Edit Master text styles</a:t>
            </a:r>
          </a:p>
          <a:p>
            <a:pPr lvl="1"/>
            <a:r>
              <a:rPr lang="en-US"/>
              <a:t>Second level</a:t>
            </a:r>
          </a:p>
          <a:p>
            <a:pPr lvl="2"/>
            <a:r>
              <a:rPr lang="en-US"/>
              <a:t>Third level</a:t>
            </a:r>
          </a:p>
        </p:txBody>
      </p:sp>
      <p:sp>
        <p:nvSpPr>
          <p:cNvPr id="86" name="Text Placeholder 13"/>
          <p:cNvSpPr>
            <a:spLocks noGrp="1"/>
          </p:cNvSpPr>
          <p:nvPr>
            <p:ph type="body" sz="quarter" idx="67" hasCustomPrompt="1"/>
          </p:nvPr>
        </p:nvSpPr>
        <p:spPr>
          <a:xfrm>
            <a:off x="7676431" y="5072757"/>
            <a:ext cx="3997360" cy="368785"/>
          </a:xfrm>
          <a:prstGeom prst="rect">
            <a:avLst/>
          </a:prstGeom>
        </p:spPr>
        <p:txBody>
          <a:bodyPr anchor="ctr"/>
          <a:lstStyle>
            <a:lvl1pPr marL="0" indent="0" algn="l">
              <a:buNone/>
              <a:defRPr sz="2400">
                <a:solidFill>
                  <a:srgbClr val="FF8909"/>
                </a:solidFill>
                <a:latin typeface="Roboto Black" panose="02000000000000000000"/>
              </a:defRPr>
            </a:lvl1pPr>
          </a:lstStyle>
          <a:p>
            <a:pPr lvl="0"/>
            <a:r>
              <a:rPr lang="en-US"/>
              <a:t>HEADER</a:t>
            </a:r>
          </a:p>
        </p:txBody>
      </p:sp>
      <p:sp>
        <p:nvSpPr>
          <p:cNvPr id="87" name="Oval 86"/>
          <p:cNvSpPr/>
          <p:nvPr userDrawn="1"/>
        </p:nvSpPr>
        <p:spPr>
          <a:xfrm>
            <a:off x="6481319" y="5200727"/>
            <a:ext cx="804727" cy="80472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Picture Placeholder 3"/>
          <p:cNvSpPr>
            <a:spLocks noGrp="1"/>
          </p:cNvSpPr>
          <p:nvPr>
            <p:ph type="pic" sz="quarter" idx="68" hasCustomPrompt="1"/>
          </p:nvPr>
        </p:nvSpPr>
        <p:spPr>
          <a:xfrm>
            <a:off x="6514023" y="5235135"/>
            <a:ext cx="739319" cy="735911"/>
          </a:xfrm>
          <a:prstGeom prst="ellipse">
            <a:avLst/>
          </a:prstGeom>
        </p:spPr>
        <p:txBody>
          <a:bodyPr anchor="ctr"/>
          <a:lstStyle>
            <a:lvl1pPr marL="0" indent="0" algn="ctr">
              <a:buNone/>
              <a:defRPr sz="1200"/>
            </a:lvl1pPr>
          </a:lstStyle>
          <a:p>
            <a:r>
              <a:rPr lang="en-US"/>
              <a:t>ICON</a:t>
            </a:r>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i="0" baseline="0">
                <a:solidFill>
                  <a:schemeClr val="tx1">
                    <a:lumMod val="75000"/>
                    <a:lumOff val="25000"/>
                  </a:schemeClr>
                </a:solidFill>
                <a:latin typeface="Roboto Black"/>
                <a:cs typeface="Arial" pitchFamily="34" charset="0"/>
              </a:defRPr>
            </a:lvl1pPr>
          </a:lstStyle>
          <a:p>
            <a:r>
              <a:rPr lang="en-US"/>
              <a:t>SLIDE HEADER GOES HERE</a:t>
            </a:r>
          </a:p>
        </p:txBody>
      </p:sp>
      <p:sp>
        <p:nvSpPr>
          <p:cNvPr id="7" name="object 3"/>
          <p:cNvSpPr/>
          <p:nvPr userDrawn="1"/>
        </p:nvSpPr>
        <p:spPr>
          <a:xfrm>
            <a:off x="11673792" y="6448845"/>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28" name="Content Placeholder 3"/>
          <p:cNvSpPr>
            <a:spLocks noGrp="1"/>
          </p:cNvSpPr>
          <p:nvPr>
            <p:ph sz="quarter" idx="32"/>
          </p:nvPr>
        </p:nvSpPr>
        <p:spPr>
          <a:xfrm>
            <a:off x="1984733" y="1394664"/>
            <a:ext cx="3997359" cy="709605"/>
          </a:xfrm>
          <a:prstGeom prst="rect">
            <a:avLst/>
          </a:prstGeom>
        </p:spPr>
        <p:txBody>
          <a:bodyPr/>
          <a:lstStyle>
            <a:lvl1pPr marL="274320" indent="-274320">
              <a:buClr>
                <a:srgbClr val="FF8909"/>
              </a:buClr>
              <a:buFontTx/>
              <a:buChar char="&gt;"/>
              <a:defRPr sz="1400">
                <a:latin typeface="Roboto" panose="02000000000000000000"/>
              </a:defRPr>
            </a:lvl1pPr>
            <a:lvl2pPr marL="457200" indent="-182880">
              <a:buClr>
                <a:srgbClr val="FF8909"/>
              </a:buClr>
              <a:defRPr sz="1200">
                <a:latin typeface="Roboto" panose="02000000000000000000"/>
              </a:defRPr>
            </a:lvl2pPr>
            <a:lvl3pPr marL="731520" indent="-182880">
              <a:buClr>
                <a:srgbClr val="FF8909"/>
              </a:buClr>
              <a:buFontTx/>
              <a:buChar char="•"/>
              <a:defRPr sz="1100">
                <a:latin typeface="Roboto" panose="02000000000000000000"/>
              </a:defRPr>
            </a:lvl3pPr>
          </a:lstStyle>
          <a:p>
            <a:pPr lvl="0"/>
            <a:r>
              <a:rPr lang="en-US"/>
              <a:t>Edit Master text styles</a:t>
            </a:r>
          </a:p>
          <a:p>
            <a:pPr lvl="1"/>
            <a:r>
              <a:rPr lang="en-US"/>
              <a:t>Second level</a:t>
            </a:r>
          </a:p>
          <a:p>
            <a:pPr lvl="2"/>
            <a:r>
              <a:rPr lang="en-US"/>
              <a:t>Third level</a:t>
            </a:r>
          </a:p>
        </p:txBody>
      </p:sp>
      <p:sp>
        <p:nvSpPr>
          <p:cNvPr id="29" name="Text Placeholder 13"/>
          <p:cNvSpPr>
            <a:spLocks noGrp="1"/>
          </p:cNvSpPr>
          <p:nvPr>
            <p:ph type="body" sz="quarter" idx="33" hasCustomPrompt="1"/>
          </p:nvPr>
        </p:nvSpPr>
        <p:spPr>
          <a:xfrm>
            <a:off x="1984733" y="1018325"/>
            <a:ext cx="3997360" cy="368785"/>
          </a:xfrm>
          <a:prstGeom prst="rect">
            <a:avLst/>
          </a:prstGeom>
        </p:spPr>
        <p:txBody>
          <a:bodyPr anchor="ctr"/>
          <a:lstStyle>
            <a:lvl1pPr marL="0" indent="0" algn="l">
              <a:buNone/>
              <a:defRPr sz="2400">
                <a:solidFill>
                  <a:srgbClr val="FF8909"/>
                </a:solidFill>
                <a:latin typeface="Roboto Black" panose="02000000000000000000"/>
              </a:defRPr>
            </a:lvl1pPr>
          </a:lstStyle>
          <a:p>
            <a:pPr lvl="0"/>
            <a:r>
              <a:rPr lang="en-US"/>
              <a:t>HEADER</a:t>
            </a:r>
          </a:p>
        </p:txBody>
      </p:sp>
      <p:sp>
        <p:nvSpPr>
          <p:cNvPr id="33" name="Oval 32"/>
          <p:cNvSpPr/>
          <p:nvPr userDrawn="1"/>
        </p:nvSpPr>
        <p:spPr>
          <a:xfrm>
            <a:off x="789621" y="1146295"/>
            <a:ext cx="804727" cy="80472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icture Placeholder 3"/>
          <p:cNvSpPr>
            <a:spLocks noGrp="1"/>
          </p:cNvSpPr>
          <p:nvPr>
            <p:ph type="pic" sz="quarter" idx="47" hasCustomPrompt="1"/>
          </p:nvPr>
        </p:nvSpPr>
        <p:spPr>
          <a:xfrm>
            <a:off x="822325" y="1180703"/>
            <a:ext cx="739319" cy="735911"/>
          </a:xfrm>
          <a:prstGeom prst="ellipse">
            <a:avLst/>
          </a:prstGeom>
        </p:spPr>
        <p:txBody>
          <a:bodyPr anchor="ctr"/>
          <a:lstStyle>
            <a:lvl1pPr marL="0" indent="0" algn="ctr">
              <a:buNone/>
              <a:defRPr sz="1200"/>
            </a:lvl1pPr>
          </a:lstStyle>
          <a:p>
            <a:r>
              <a:rPr lang="en-US"/>
              <a:t>ICON</a:t>
            </a:r>
          </a:p>
        </p:txBody>
      </p:sp>
      <p:sp>
        <p:nvSpPr>
          <p:cNvPr id="35" name="Content Placeholder 3"/>
          <p:cNvSpPr>
            <a:spLocks noGrp="1"/>
          </p:cNvSpPr>
          <p:nvPr>
            <p:ph sz="quarter" idx="48"/>
          </p:nvPr>
        </p:nvSpPr>
        <p:spPr>
          <a:xfrm>
            <a:off x="1984732" y="2720311"/>
            <a:ext cx="3997359" cy="709605"/>
          </a:xfrm>
          <a:prstGeom prst="rect">
            <a:avLst/>
          </a:prstGeom>
        </p:spPr>
        <p:txBody>
          <a:bodyPr/>
          <a:lstStyle>
            <a:lvl1pPr marL="274320" indent="-274320">
              <a:buClr>
                <a:srgbClr val="FF8909"/>
              </a:buClr>
              <a:buFontTx/>
              <a:buChar char="&gt;"/>
              <a:defRPr sz="1400">
                <a:latin typeface="Roboto" panose="02000000000000000000"/>
              </a:defRPr>
            </a:lvl1pPr>
            <a:lvl2pPr marL="457200" indent="-182880">
              <a:buClr>
                <a:srgbClr val="FF8909"/>
              </a:buClr>
              <a:defRPr sz="1200">
                <a:latin typeface="Roboto" panose="02000000000000000000"/>
              </a:defRPr>
            </a:lvl2pPr>
            <a:lvl3pPr marL="731520" indent="-182880">
              <a:buClr>
                <a:srgbClr val="FF8909"/>
              </a:buClr>
              <a:buFontTx/>
              <a:buChar char="•"/>
              <a:defRPr sz="1100">
                <a:latin typeface="Roboto" panose="02000000000000000000"/>
              </a:defRPr>
            </a:lvl3pPr>
          </a:lstStyle>
          <a:p>
            <a:pPr lvl="0"/>
            <a:r>
              <a:rPr lang="en-US"/>
              <a:t>Edit Master text styles</a:t>
            </a:r>
          </a:p>
          <a:p>
            <a:pPr lvl="1"/>
            <a:r>
              <a:rPr lang="en-US"/>
              <a:t>Second level</a:t>
            </a:r>
          </a:p>
          <a:p>
            <a:pPr lvl="2"/>
            <a:r>
              <a:rPr lang="en-US"/>
              <a:t>Third level</a:t>
            </a:r>
          </a:p>
        </p:txBody>
      </p:sp>
      <p:sp>
        <p:nvSpPr>
          <p:cNvPr id="36" name="Text Placeholder 13"/>
          <p:cNvSpPr>
            <a:spLocks noGrp="1"/>
          </p:cNvSpPr>
          <p:nvPr>
            <p:ph type="body" sz="quarter" idx="49" hasCustomPrompt="1"/>
          </p:nvPr>
        </p:nvSpPr>
        <p:spPr>
          <a:xfrm>
            <a:off x="1984732" y="2343972"/>
            <a:ext cx="3997360" cy="368785"/>
          </a:xfrm>
          <a:prstGeom prst="rect">
            <a:avLst/>
          </a:prstGeom>
        </p:spPr>
        <p:txBody>
          <a:bodyPr anchor="ctr"/>
          <a:lstStyle>
            <a:lvl1pPr marL="0" indent="0" algn="l">
              <a:buNone/>
              <a:defRPr sz="2400">
                <a:solidFill>
                  <a:srgbClr val="FF8909"/>
                </a:solidFill>
                <a:latin typeface="Roboto Black" panose="02000000000000000000"/>
              </a:defRPr>
            </a:lvl1pPr>
          </a:lstStyle>
          <a:p>
            <a:pPr lvl="0"/>
            <a:r>
              <a:rPr lang="en-US"/>
              <a:t>HEADER</a:t>
            </a:r>
          </a:p>
        </p:txBody>
      </p:sp>
      <p:sp>
        <p:nvSpPr>
          <p:cNvPr id="55" name="Oval 54"/>
          <p:cNvSpPr/>
          <p:nvPr userDrawn="1"/>
        </p:nvSpPr>
        <p:spPr>
          <a:xfrm>
            <a:off x="789620" y="2471942"/>
            <a:ext cx="804727" cy="80472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Picture Placeholder 3"/>
          <p:cNvSpPr>
            <a:spLocks noGrp="1"/>
          </p:cNvSpPr>
          <p:nvPr>
            <p:ph type="pic" sz="quarter" idx="50" hasCustomPrompt="1"/>
          </p:nvPr>
        </p:nvSpPr>
        <p:spPr>
          <a:xfrm>
            <a:off x="822324" y="2506350"/>
            <a:ext cx="739319" cy="735911"/>
          </a:xfrm>
          <a:prstGeom prst="ellipse">
            <a:avLst/>
          </a:prstGeom>
        </p:spPr>
        <p:txBody>
          <a:bodyPr anchor="ctr"/>
          <a:lstStyle>
            <a:lvl1pPr marL="0" indent="0" algn="ctr">
              <a:buNone/>
              <a:defRPr sz="1200"/>
            </a:lvl1pPr>
          </a:lstStyle>
          <a:p>
            <a:r>
              <a:rPr lang="en-US"/>
              <a:t>ICON</a:t>
            </a:r>
          </a:p>
        </p:txBody>
      </p:sp>
      <p:sp>
        <p:nvSpPr>
          <p:cNvPr id="57" name="Content Placeholder 3"/>
          <p:cNvSpPr>
            <a:spLocks noGrp="1"/>
          </p:cNvSpPr>
          <p:nvPr>
            <p:ph sz="quarter" idx="51"/>
          </p:nvPr>
        </p:nvSpPr>
        <p:spPr>
          <a:xfrm>
            <a:off x="1984733" y="4045958"/>
            <a:ext cx="3997359" cy="709605"/>
          </a:xfrm>
          <a:prstGeom prst="rect">
            <a:avLst/>
          </a:prstGeom>
        </p:spPr>
        <p:txBody>
          <a:bodyPr/>
          <a:lstStyle>
            <a:lvl1pPr marL="274320" indent="-274320">
              <a:buClr>
                <a:srgbClr val="FF8909"/>
              </a:buClr>
              <a:buFontTx/>
              <a:buChar char="&gt;"/>
              <a:defRPr sz="1400">
                <a:latin typeface="Roboto" panose="02000000000000000000"/>
              </a:defRPr>
            </a:lvl1pPr>
            <a:lvl2pPr marL="457200" indent="-182880">
              <a:buClr>
                <a:srgbClr val="FF8909"/>
              </a:buClr>
              <a:defRPr sz="1200">
                <a:latin typeface="Roboto" panose="02000000000000000000"/>
              </a:defRPr>
            </a:lvl2pPr>
            <a:lvl3pPr marL="731520" indent="-182880">
              <a:buClr>
                <a:srgbClr val="FF8909"/>
              </a:buClr>
              <a:buFontTx/>
              <a:buChar char="•"/>
              <a:defRPr sz="1100">
                <a:latin typeface="Roboto" panose="02000000000000000000"/>
              </a:defRPr>
            </a:lvl3pPr>
          </a:lstStyle>
          <a:p>
            <a:pPr lvl="0"/>
            <a:r>
              <a:rPr lang="en-US"/>
              <a:t>Edit Master text styles</a:t>
            </a:r>
          </a:p>
          <a:p>
            <a:pPr lvl="1"/>
            <a:r>
              <a:rPr lang="en-US"/>
              <a:t>Second level</a:t>
            </a:r>
          </a:p>
          <a:p>
            <a:pPr lvl="2"/>
            <a:r>
              <a:rPr lang="en-US"/>
              <a:t>Third level</a:t>
            </a:r>
          </a:p>
        </p:txBody>
      </p:sp>
      <p:sp>
        <p:nvSpPr>
          <p:cNvPr id="58" name="Text Placeholder 13"/>
          <p:cNvSpPr>
            <a:spLocks noGrp="1"/>
          </p:cNvSpPr>
          <p:nvPr>
            <p:ph type="body" sz="quarter" idx="52" hasCustomPrompt="1"/>
          </p:nvPr>
        </p:nvSpPr>
        <p:spPr>
          <a:xfrm>
            <a:off x="1984733" y="3669619"/>
            <a:ext cx="3997360" cy="368785"/>
          </a:xfrm>
          <a:prstGeom prst="rect">
            <a:avLst/>
          </a:prstGeom>
        </p:spPr>
        <p:txBody>
          <a:bodyPr anchor="ctr"/>
          <a:lstStyle>
            <a:lvl1pPr marL="0" indent="0" algn="l">
              <a:buNone/>
              <a:defRPr sz="2400">
                <a:solidFill>
                  <a:srgbClr val="FF8909"/>
                </a:solidFill>
                <a:latin typeface="Roboto Black" panose="02000000000000000000"/>
              </a:defRPr>
            </a:lvl1pPr>
          </a:lstStyle>
          <a:p>
            <a:pPr lvl="0"/>
            <a:r>
              <a:rPr lang="en-US"/>
              <a:t>HEADER</a:t>
            </a:r>
          </a:p>
        </p:txBody>
      </p:sp>
      <p:sp>
        <p:nvSpPr>
          <p:cNvPr id="59" name="Oval 58"/>
          <p:cNvSpPr/>
          <p:nvPr userDrawn="1"/>
        </p:nvSpPr>
        <p:spPr>
          <a:xfrm>
            <a:off x="789621" y="3797589"/>
            <a:ext cx="804727" cy="80472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icture Placeholder 3"/>
          <p:cNvSpPr>
            <a:spLocks noGrp="1"/>
          </p:cNvSpPr>
          <p:nvPr>
            <p:ph type="pic" sz="quarter" idx="53" hasCustomPrompt="1"/>
          </p:nvPr>
        </p:nvSpPr>
        <p:spPr>
          <a:xfrm>
            <a:off x="822325" y="3831997"/>
            <a:ext cx="739319" cy="735911"/>
          </a:xfrm>
          <a:prstGeom prst="ellipse">
            <a:avLst/>
          </a:prstGeom>
        </p:spPr>
        <p:txBody>
          <a:bodyPr anchor="ctr"/>
          <a:lstStyle>
            <a:lvl1pPr marL="0" indent="0" algn="ctr">
              <a:buNone/>
              <a:defRPr sz="1200"/>
            </a:lvl1pPr>
          </a:lstStyle>
          <a:p>
            <a:r>
              <a:rPr lang="en-US"/>
              <a:t>ICON</a:t>
            </a:r>
          </a:p>
        </p:txBody>
      </p:sp>
      <p:sp>
        <p:nvSpPr>
          <p:cNvPr id="61" name="Content Placeholder 3"/>
          <p:cNvSpPr>
            <a:spLocks noGrp="1"/>
          </p:cNvSpPr>
          <p:nvPr>
            <p:ph sz="quarter" idx="54"/>
          </p:nvPr>
        </p:nvSpPr>
        <p:spPr>
          <a:xfrm>
            <a:off x="1984732" y="5371605"/>
            <a:ext cx="3997359" cy="709605"/>
          </a:xfrm>
          <a:prstGeom prst="rect">
            <a:avLst/>
          </a:prstGeom>
        </p:spPr>
        <p:txBody>
          <a:bodyPr/>
          <a:lstStyle>
            <a:lvl1pPr marL="274320" indent="-274320">
              <a:buClr>
                <a:srgbClr val="FF8909"/>
              </a:buClr>
              <a:buFontTx/>
              <a:buChar char="&gt;"/>
              <a:defRPr sz="1400">
                <a:latin typeface="Roboto" panose="02000000000000000000"/>
              </a:defRPr>
            </a:lvl1pPr>
            <a:lvl2pPr marL="457200" indent="-182880">
              <a:buClr>
                <a:srgbClr val="FF8909"/>
              </a:buClr>
              <a:defRPr sz="1200">
                <a:latin typeface="Roboto" panose="02000000000000000000"/>
              </a:defRPr>
            </a:lvl2pPr>
            <a:lvl3pPr marL="731520" indent="-182880">
              <a:buClr>
                <a:srgbClr val="FF8909"/>
              </a:buClr>
              <a:buFontTx/>
              <a:buChar char="•"/>
              <a:defRPr sz="1100">
                <a:latin typeface="Roboto" panose="02000000000000000000"/>
              </a:defRPr>
            </a:lvl3pPr>
          </a:lstStyle>
          <a:p>
            <a:pPr lvl="0"/>
            <a:r>
              <a:rPr lang="en-US"/>
              <a:t>Edit Master text styles</a:t>
            </a:r>
          </a:p>
          <a:p>
            <a:pPr lvl="1"/>
            <a:r>
              <a:rPr lang="en-US"/>
              <a:t>Second level</a:t>
            </a:r>
          </a:p>
          <a:p>
            <a:pPr lvl="2"/>
            <a:r>
              <a:rPr lang="en-US"/>
              <a:t>Third level</a:t>
            </a:r>
          </a:p>
        </p:txBody>
      </p:sp>
      <p:sp>
        <p:nvSpPr>
          <p:cNvPr id="62" name="Text Placeholder 13"/>
          <p:cNvSpPr>
            <a:spLocks noGrp="1"/>
          </p:cNvSpPr>
          <p:nvPr>
            <p:ph type="body" sz="quarter" idx="55" hasCustomPrompt="1"/>
          </p:nvPr>
        </p:nvSpPr>
        <p:spPr>
          <a:xfrm>
            <a:off x="1984732" y="4995266"/>
            <a:ext cx="3997360" cy="368785"/>
          </a:xfrm>
          <a:prstGeom prst="rect">
            <a:avLst/>
          </a:prstGeom>
        </p:spPr>
        <p:txBody>
          <a:bodyPr anchor="ctr"/>
          <a:lstStyle>
            <a:lvl1pPr marL="0" indent="0" algn="l">
              <a:buNone/>
              <a:defRPr sz="2400">
                <a:solidFill>
                  <a:srgbClr val="FF8909"/>
                </a:solidFill>
                <a:latin typeface="Roboto Black" panose="02000000000000000000"/>
              </a:defRPr>
            </a:lvl1pPr>
          </a:lstStyle>
          <a:p>
            <a:pPr lvl="0"/>
            <a:r>
              <a:rPr lang="en-US"/>
              <a:t>HEADER</a:t>
            </a:r>
          </a:p>
        </p:txBody>
      </p:sp>
      <p:sp>
        <p:nvSpPr>
          <p:cNvPr id="63" name="Oval 62"/>
          <p:cNvSpPr/>
          <p:nvPr userDrawn="1"/>
        </p:nvSpPr>
        <p:spPr>
          <a:xfrm>
            <a:off x="789620" y="5123236"/>
            <a:ext cx="804727" cy="804727"/>
          </a:xfrm>
          <a:prstGeom prst="ellipse">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icture Placeholder 3"/>
          <p:cNvSpPr>
            <a:spLocks noGrp="1"/>
          </p:cNvSpPr>
          <p:nvPr>
            <p:ph type="pic" sz="quarter" idx="56" hasCustomPrompt="1"/>
          </p:nvPr>
        </p:nvSpPr>
        <p:spPr>
          <a:xfrm>
            <a:off x="822324" y="5157644"/>
            <a:ext cx="739319" cy="735911"/>
          </a:xfrm>
          <a:prstGeom prst="ellipse">
            <a:avLst/>
          </a:prstGeom>
        </p:spPr>
        <p:txBody>
          <a:bodyPr anchor="ctr"/>
          <a:lstStyle>
            <a:lvl1pPr marL="0" indent="0" algn="ctr">
              <a:buNone/>
              <a:defRPr sz="1200"/>
            </a:lvl1pPr>
          </a:lstStyle>
          <a:p>
            <a:r>
              <a:rPr lang="en-US"/>
              <a:t>ICON</a:t>
            </a:r>
          </a:p>
        </p:txBody>
      </p:sp>
      <p:sp>
        <p:nvSpPr>
          <p:cNvPr id="40"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41" name="Picture 40">
            <a:extLst>
              <a:ext uri="{FF2B5EF4-FFF2-40B4-BE49-F238E27FC236}">
                <a16:creationId xmlns:a16="http://schemas.microsoft.com/office/drawing/2014/main" id="{78CDB89E-1EDC-4589-893B-D217F3B8612A}"/>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36251832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2coloumn, 4 row _Icon and Content_White">
    <p:spTree>
      <p:nvGrpSpPr>
        <p:cNvPr id="1" name=""/>
        <p:cNvGrpSpPr/>
        <p:nvPr/>
      </p:nvGrpSpPr>
      <p:grpSpPr>
        <a:xfrm>
          <a:off x="0" y="0"/>
          <a:ext cx="0" cy="0"/>
          <a:chOff x="0" y="0"/>
          <a:chExt cx="0" cy="0"/>
        </a:xfrm>
      </p:grpSpPr>
      <p:sp>
        <p:nvSpPr>
          <p:cNvPr id="40" name="Rectangle 39"/>
          <p:cNvSpPr/>
          <p:nvPr userDrawn="1"/>
        </p:nvSpPr>
        <p:spPr>
          <a:xfrm>
            <a:off x="0" y="1"/>
            <a:ext cx="12192000" cy="62361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73" name="Content Placeholder 3"/>
          <p:cNvSpPr>
            <a:spLocks noGrp="1"/>
          </p:cNvSpPr>
          <p:nvPr>
            <p:ph sz="quarter" idx="57"/>
          </p:nvPr>
        </p:nvSpPr>
        <p:spPr>
          <a:xfrm>
            <a:off x="7676432" y="1472155"/>
            <a:ext cx="3997359" cy="709605"/>
          </a:xfrm>
          <a:prstGeom prst="rect">
            <a:avLst/>
          </a:prstGeom>
        </p:spPr>
        <p:txBody>
          <a:bodyPr/>
          <a:lstStyle>
            <a:lvl1pPr marL="274320" indent="-274320">
              <a:buClr>
                <a:srgbClr val="FF8909"/>
              </a:buClr>
              <a:buFontTx/>
              <a:buChar char="&gt;"/>
              <a:defRPr sz="1400">
                <a:solidFill>
                  <a:schemeClr val="bg1"/>
                </a:solidFill>
                <a:latin typeface="+mj-lt"/>
              </a:defRPr>
            </a:lvl1pPr>
            <a:lvl2pPr marL="457200" indent="-182880">
              <a:buClr>
                <a:srgbClr val="FF8909"/>
              </a:buClr>
              <a:defRPr sz="1200">
                <a:solidFill>
                  <a:schemeClr val="bg1"/>
                </a:solidFill>
                <a:latin typeface="+mj-lt"/>
              </a:defRPr>
            </a:lvl2pPr>
            <a:lvl3pPr marL="731520" indent="-182880">
              <a:buClr>
                <a:srgbClr val="FF8909"/>
              </a:buClr>
              <a:buFontTx/>
              <a:buChar char="•"/>
              <a:defRPr sz="1100">
                <a:solidFill>
                  <a:schemeClr val="bg1"/>
                </a:solidFill>
                <a:latin typeface="+mj-lt"/>
              </a:defRPr>
            </a:lvl3pPr>
          </a:lstStyle>
          <a:p>
            <a:pPr lvl="0"/>
            <a:r>
              <a:rPr lang="en-US"/>
              <a:t>Edit Master text styles</a:t>
            </a:r>
          </a:p>
          <a:p>
            <a:pPr lvl="1"/>
            <a:r>
              <a:rPr lang="en-US"/>
              <a:t>Second level</a:t>
            </a:r>
          </a:p>
          <a:p>
            <a:pPr lvl="2"/>
            <a:r>
              <a:rPr lang="en-US"/>
              <a:t>Third level</a:t>
            </a:r>
          </a:p>
        </p:txBody>
      </p:sp>
      <p:sp>
        <p:nvSpPr>
          <p:cNvPr id="74" name="Text Placeholder 13"/>
          <p:cNvSpPr>
            <a:spLocks noGrp="1"/>
          </p:cNvSpPr>
          <p:nvPr>
            <p:ph type="body" sz="quarter" idx="58" hasCustomPrompt="1"/>
          </p:nvPr>
        </p:nvSpPr>
        <p:spPr>
          <a:xfrm>
            <a:off x="7676432" y="1095816"/>
            <a:ext cx="3997360" cy="368785"/>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75" name="Oval 74"/>
          <p:cNvSpPr/>
          <p:nvPr userDrawn="1"/>
        </p:nvSpPr>
        <p:spPr>
          <a:xfrm>
            <a:off x="6481320" y="1223786"/>
            <a:ext cx="804727" cy="804727"/>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Picture Placeholder 3"/>
          <p:cNvSpPr>
            <a:spLocks noGrp="1"/>
          </p:cNvSpPr>
          <p:nvPr>
            <p:ph type="pic" sz="quarter" idx="59" hasCustomPrompt="1"/>
          </p:nvPr>
        </p:nvSpPr>
        <p:spPr>
          <a:xfrm>
            <a:off x="6514024" y="1258194"/>
            <a:ext cx="739319" cy="735911"/>
          </a:xfrm>
          <a:prstGeom prst="ellipse">
            <a:avLst/>
          </a:prstGeom>
        </p:spPr>
        <p:txBody>
          <a:bodyPr anchor="ctr"/>
          <a:lstStyle>
            <a:lvl1pPr marL="0" indent="0" algn="ctr">
              <a:buNone/>
              <a:defRPr sz="1200"/>
            </a:lvl1pPr>
          </a:lstStyle>
          <a:p>
            <a:r>
              <a:rPr lang="en-US"/>
              <a:t>ICON</a:t>
            </a:r>
          </a:p>
        </p:txBody>
      </p:sp>
      <p:sp>
        <p:nvSpPr>
          <p:cNvPr id="77" name="Content Placeholder 3"/>
          <p:cNvSpPr>
            <a:spLocks noGrp="1"/>
          </p:cNvSpPr>
          <p:nvPr>
            <p:ph sz="quarter" idx="60"/>
          </p:nvPr>
        </p:nvSpPr>
        <p:spPr>
          <a:xfrm>
            <a:off x="7676431" y="2797802"/>
            <a:ext cx="3997359" cy="709605"/>
          </a:xfrm>
          <a:prstGeom prst="rect">
            <a:avLst/>
          </a:prstGeom>
        </p:spPr>
        <p:txBody>
          <a:bodyPr/>
          <a:lstStyle>
            <a:lvl1pPr marL="274320" indent="-274320">
              <a:buClr>
                <a:srgbClr val="FF8909"/>
              </a:buClr>
              <a:buFontTx/>
              <a:buChar char="&gt;"/>
              <a:defRPr sz="1400">
                <a:solidFill>
                  <a:schemeClr val="bg1"/>
                </a:solidFill>
                <a:latin typeface="+mj-lt"/>
              </a:defRPr>
            </a:lvl1pPr>
            <a:lvl2pPr marL="457200" indent="-182880">
              <a:buClr>
                <a:srgbClr val="FF8909"/>
              </a:buClr>
              <a:defRPr sz="1200">
                <a:solidFill>
                  <a:schemeClr val="bg1"/>
                </a:solidFill>
                <a:latin typeface="+mj-lt"/>
              </a:defRPr>
            </a:lvl2pPr>
            <a:lvl3pPr marL="731520" indent="-182880">
              <a:buClr>
                <a:srgbClr val="FF8909"/>
              </a:buClr>
              <a:buFontTx/>
              <a:buChar char="•"/>
              <a:defRPr sz="1100">
                <a:solidFill>
                  <a:schemeClr val="bg1"/>
                </a:solidFill>
                <a:latin typeface="+mj-lt"/>
              </a:defRPr>
            </a:lvl3pPr>
          </a:lstStyle>
          <a:p>
            <a:pPr lvl="0"/>
            <a:r>
              <a:rPr lang="en-US"/>
              <a:t>Edit Master text styles</a:t>
            </a:r>
          </a:p>
          <a:p>
            <a:pPr lvl="1"/>
            <a:r>
              <a:rPr lang="en-US"/>
              <a:t>Second level</a:t>
            </a:r>
          </a:p>
          <a:p>
            <a:pPr lvl="2"/>
            <a:r>
              <a:rPr lang="en-US"/>
              <a:t>Third level</a:t>
            </a:r>
          </a:p>
        </p:txBody>
      </p:sp>
      <p:sp>
        <p:nvSpPr>
          <p:cNvPr id="78" name="Text Placeholder 13"/>
          <p:cNvSpPr>
            <a:spLocks noGrp="1"/>
          </p:cNvSpPr>
          <p:nvPr>
            <p:ph type="body" sz="quarter" idx="61" hasCustomPrompt="1"/>
          </p:nvPr>
        </p:nvSpPr>
        <p:spPr>
          <a:xfrm>
            <a:off x="7676431" y="2421463"/>
            <a:ext cx="3997360" cy="368785"/>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79" name="Oval 78"/>
          <p:cNvSpPr/>
          <p:nvPr userDrawn="1"/>
        </p:nvSpPr>
        <p:spPr>
          <a:xfrm>
            <a:off x="6481319" y="2549433"/>
            <a:ext cx="804727" cy="804727"/>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Picture Placeholder 3"/>
          <p:cNvSpPr>
            <a:spLocks noGrp="1"/>
          </p:cNvSpPr>
          <p:nvPr>
            <p:ph type="pic" sz="quarter" idx="62" hasCustomPrompt="1"/>
          </p:nvPr>
        </p:nvSpPr>
        <p:spPr>
          <a:xfrm>
            <a:off x="6514023" y="2583841"/>
            <a:ext cx="739319" cy="735911"/>
          </a:xfrm>
          <a:prstGeom prst="ellipse">
            <a:avLst/>
          </a:prstGeom>
        </p:spPr>
        <p:txBody>
          <a:bodyPr anchor="ctr"/>
          <a:lstStyle>
            <a:lvl1pPr marL="0" indent="0" algn="ctr">
              <a:buNone/>
              <a:defRPr sz="1200"/>
            </a:lvl1pPr>
          </a:lstStyle>
          <a:p>
            <a:r>
              <a:rPr lang="en-US"/>
              <a:t>ICON</a:t>
            </a:r>
          </a:p>
        </p:txBody>
      </p:sp>
      <p:sp>
        <p:nvSpPr>
          <p:cNvPr id="81" name="Content Placeholder 3"/>
          <p:cNvSpPr>
            <a:spLocks noGrp="1"/>
          </p:cNvSpPr>
          <p:nvPr>
            <p:ph sz="quarter" idx="63"/>
          </p:nvPr>
        </p:nvSpPr>
        <p:spPr>
          <a:xfrm>
            <a:off x="7676432" y="4123449"/>
            <a:ext cx="3997359" cy="709605"/>
          </a:xfrm>
          <a:prstGeom prst="rect">
            <a:avLst/>
          </a:prstGeom>
        </p:spPr>
        <p:txBody>
          <a:bodyPr/>
          <a:lstStyle>
            <a:lvl1pPr marL="274320" indent="-274320">
              <a:buClr>
                <a:srgbClr val="FF8909"/>
              </a:buClr>
              <a:buFontTx/>
              <a:buChar char="&gt;"/>
              <a:defRPr sz="1400">
                <a:solidFill>
                  <a:schemeClr val="bg1"/>
                </a:solidFill>
                <a:latin typeface="+mj-lt"/>
              </a:defRPr>
            </a:lvl1pPr>
            <a:lvl2pPr marL="457200" indent="-182880">
              <a:buClr>
                <a:srgbClr val="FF8909"/>
              </a:buClr>
              <a:defRPr sz="1200">
                <a:solidFill>
                  <a:schemeClr val="bg1"/>
                </a:solidFill>
                <a:latin typeface="+mj-lt"/>
              </a:defRPr>
            </a:lvl2pPr>
            <a:lvl3pPr marL="731520" indent="-182880">
              <a:buClr>
                <a:srgbClr val="FF8909"/>
              </a:buClr>
              <a:buFontTx/>
              <a:buChar char="•"/>
              <a:defRPr sz="1100">
                <a:solidFill>
                  <a:schemeClr val="bg1"/>
                </a:solidFill>
                <a:latin typeface="+mj-lt"/>
              </a:defRPr>
            </a:lvl3pPr>
          </a:lstStyle>
          <a:p>
            <a:pPr lvl="0"/>
            <a:r>
              <a:rPr lang="en-US"/>
              <a:t>Edit Master text styles</a:t>
            </a:r>
          </a:p>
          <a:p>
            <a:pPr lvl="1"/>
            <a:r>
              <a:rPr lang="en-US"/>
              <a:t>Second level</a:t>
            </a:r>
          </a:p>
          <a:p>
            <a:pPr lvl="2"/>
            <a:r>
              <a:rPr lang="en-US"/>
              <a:t>Third level</a:t>
            </a:r>
          </a:p>
        </p:txBody>
      </p:sp>
      <p:sp>
        <p:nvSpPr>
          <p:cNvPr id="82" name="Text Placeholder 13"/>
          <p:cNvSpPr>
            <a:spLocks noGrp="1"/>
          </p:cNvSpPr>
          <p:nvPr>
            <p:ph type="body" sz="quarter" idx="64" hasCustomPrompt="1"/>
          </p:nvPr>
        </p:nvSpPr>
        <p:spPr>
          <a:xfrm>
            <a:off x="7676432" y="3747110"/>
            <a:ext cx="3997360" cy="368785"/>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83" name="Oval 82"/>
          <p:cNvSpPr/>
          <p:nvPr userDrawn="1"/>
        </p:nvSpPr>
        <p:spPr>
          <a:xfrm>
            <a:off x="6481320" y="3875080"/>
            <a:ext cx="804727" cy="804727"/>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Picture Placeholder 3"/>
          <p:cNvSpPr>
            <a:spLocks noGrp="1"/>
          </p:cNvSpPr>
          <p:nvPr>
            <p:ph type="pic" sz="quarter" idx="65" hasCustomPrompt="1"/>
          </p:nvPr>
        </p:nvSpPr>
        <p:spPr>
          <a:xfrm>
            <a:off x="6514024" y="3909488"/>
            <a:ext cx="739319" cy="735911"/>
          </a:xfrm>
          <a:prstGeom prst="ellipse">
            <a:avLst/>
          </a:prstGeom>
        </p:spPr>
        <p:txBody>
          <a:bodyPr anchor="ctr"/>
          <a:lstStyle>
            <a:lvl1pPr marL="0" indent="0" algn="ctr">
              <a:buNone/>
              <a:defRPr sz="1200"/>
            </a:lvl1pPr>
          </a:lstStyle>
          <a:p>
            <a:r>
              <a:rPr lang="en-US"/>
              <a:t>ICON</a:t>
            </a:r>
          </a:p>
        </p:txBody>
      </p:sp>
      <p:sp>
        <p:nvSpPr>
          <p:cNvPr id="85" name="Content Placeholder 3"/>
          <p:cNvSpPr>
            <a:spLocks noGrp="1"/>
          </p:cNvSpPr>
          <p:nvPr>
            <p:ph sz="quarter" idx="66"/>
          </p:nvPr>
        </p:nvSpPr>
        <p:spPr>
          <a:xfrm>
            <a:off x="7676431" y="5449096"/>
            <a:ext cx="3997359" cy="709605"/>
          </a:xfrm>
          <a:prstGeom prst="rect">
            <a:avLst/>
          </a:prstGeom>
        </p:spPr>
        <p:txBody>
          <a:bodyPr/>
          <a:lstStyle>
            <a:lvl1pPr marL="274320" indent="-274320">
              <a:buClr>
                <a:srgbClr val="FF8909"/>
              </a:buClr>
              <a:buFontTx/>
              <a:buChar char="&gt;"/>
              <a:defRPr sz="1400">
                <a:solidFill>
                  <a:schemeClr val="bg1"/>
                </a:solidFill>
                <a:latin typeface="+mj-lt"/>
              </a:defRPr>
            </a:lvl1pPr>
            <a:lvl2pPr marL="457200" indent="-182880">
              <a:buClr>
                <a:srgbClr val="FF8909"/>
              </a:buClr>
              <a:defRPr sz="1200">
                <a:solidFill>
                  <a:schemeClr val="bg1"/>
                </a:solidFill>
                <a:latin typeface="+mj-lt"/>
              </a:defRPr>
            </a:lvl2pPr>
            <a:lvl3pPr marL="731520" indent="-182880">
              <a:buClr>
                <a:srgbClr val="FF8909"/>
              </a:buClr>
              <a:buFontTx/>
              <a:buChar char="•"/>
              <a:defRPr sz="1100">
                <a:solidFill>
                  <a:schemeClr val="bg1"/>
                </a:solidFill>
                <a:latin typeface="+mj-lt"/>
              </a:defRPr>
            </a:lvl3pPr>
          </a:lstStyle>
          <a:p>
            <a:pPr lvl="0"/>
            <a:r>
              <a:rPr lang="en-US"/>
              <a:t>Edit Master text styles</a:t>
            </a:r>
          </a:p>
          <a:p>
            <a:pPr lvl="1"/>
            <a:r>
              <a:rPr lang="en-US"/>
              <a:t>Second level</a:t>
            </a:r>
          </a:p>
          <a:p>
            <a:pPr lvl="2"/>
            <a:r>
              <a:rPr lang="en-US"/>
              <a:t>Third level</a:t>
            </a:r>
          </a:p>
        </p:txBody>
      </p:sp>
      <p:sp>
        <p:nvSpPr>
          <p:cNvPr id="86" name="Text Placeholder 13"/>
          <p:cNvSpPr>
            <a:spLocks noGrp="1"/>
          </p:cNvSpPr>
          <p:nvPr>
            <p:ph type="body" sz="quarter" idx="67" hasCustomPrompt="1"/>
          </p:nvPr>
        </p:nvSpPr>
        <p:spPr>
          <a:xfrm>
            <a:off x="7676431" y="5072757"/>
            <a:ext cx="3997360" cy="368785"/>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87" name="Oval 86"/>
          <p:cNvSpPr/>
          <p:nvPr userDrawn="1"/>
        </p:nvSpPr>
        <p:spPr>
          <a:xfrm>
            <a:off x="6481319" y="5200727"/>
            <a:ext cx="804727" cy="804727"/>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Picture Placeholder 3"/>
          <p:cNvSpPr>
            <a:spLocks noGrp="1"/>
          </p:cNvSpPr>
          <p:nvPr>
            <p:ph type="pic" sz="quarter" idx="68" hasCustomPrompt="1"/>
          </p:nvPr>
        </p:nvSpPr>
        <p:spPr>
          <a:xfrm>
            <a:off x="6514023" y="5235135"/>
            <a:ext cx="739319" cy="735911"/>
          </a:xfrm>
          <a:prstGeom prst="ellipse">
            <a:avLst/>
          </a:prstGeom>
        </p:spPr>
        <p:txBody>
          <a:bodyPr anchor="ctr"/>
          <a:lstStyle>
            <a:lvl1pPr marL="0" indent="0" algn="ctr">
              <a:buNone/>
              <a:defRPr sz="1200"/>
            </a:lvl1pPr>
          </a:lstStyle>
          <a:p>
            <a:r>
              <a:rPr lang="en-US"/>
              <a:t>ICON</a:t>
            </a:r>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b="1" i="0" baseline="0">
                <a:solidFill>
                  <a:schemeClr val="bg1"/>
                </a:solidFill>
                <a:latin typeface="+mj-lt"/>
                <a:cs typeface="Arial" pitchFamily="34" charset="0"/>
              </a:defRPr>
            </a:lvl1pPr>
          </a:lstStyle>
          <a:p>
            <a:r>
              <a:rPr lang="en-US"/>
              <a:t>SLIDE HEADER GOES HERE</a:t>
            </a:r>
          </a:p>
        </p:txBody>
      </p:sp>
      <p:sp>
        <p:nvSpPr>
          <p:cNvPr id="7" name="object 3"/>
          <p:cNvSpPr/>
          <p:nvPr userDrawn="1"/>
        </p:nvSpPr>
        <p:spPr>
          <a:xfrm>
            <a:off x="11673792" y="6448845"/>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28" name="Content Placeholder 3"/>
          <p:cNvSpPr>
            <a:spLocks noGrp="1"/>
          </p:cNvSpPr>
          <p:nvPr>
            <p:ph sz="quarter" idx="32"/>
          </p:nvPr>
        </p:nvSpPr>
        <p:spPr>
          <a:xfrm>
            <a:off x="1984733" y="1394664"/>
            <a:ext cx="3997359" cy="709605"/>
          </a:xfrm>
          <a:prstGeom prst="rect">
            <a:avLst/>
          </a:prstGeom>
        </p:spPr>
        <p:txBody>
          <a:bodyPr/>
          <a:lstStyle>
            <a:lvl1pPr marL="274320" indent="-274320">
              <a:buClr>
                <a:srgbClr val="FF8909"/>
              </a:buClr>
              <a:buFontTx/>
              <a:buChar char="&gt;"/>
              <a:defRPr sz="1400">
                <a:solidFill>
                  <a:schemeClr val="bg1"/>
                </a:solidFill>
                <a:latin typeface="+mj-lt"/>
              </a:defRPr>
            </a:lvl1pPr>
            <a:lvl2pPr marL="457200" indent="-182880">
              <a:buClr>
                <a:srgbClr val="FF8909"/>
              </a:buClr>
              <a:defRPr sz="1200">
                <a:solidFill>
                  <a:schemeClr val="bg1"/>
                </a:solidFill>
                <a:latin typeface="+mj-lt"/>
              </a:defRPr>
            </a:lvl2pPr>
            <a:lvl3pPr marL="731520" indent="-182880">
              <a:buClr>
                <a:srgbClr val="FF8909"/>
              </a:buClr>
              <a:buFontTx/>
              <a:buChar char="•"/>
              <a:defRPr sz="1100">
                <a:solidFill>
                  <a:schemeClr val="bg1"/>
                </a:solidFill>
                <a:latin typeface="+mj-lt"/>
              </a:defRPr>
            </a:lvl3pPr>
          </a:lstStyle>
          <a:p>
            <a:pPr lvl="0"/>
            <a:r>
              <a:rPr lang="en-US"/>
              <a:t>Edit Master text styles</a:t>
            </a:r>
          </a:p>
          <a:p>
            <a:pPr lvl="1"/>
            <a:r>
              <a:rPr lang="en-US"/>
              <a:t>Second level</a:t>
            </a:r>
          </a:p>
          <a:p>
            <a:pPr lvl="2"/>
            <a:r>
              <a:rPr lang="en-US"/>
              <a:t>Third level</a:t>
            </a:r>
          </a:p>
        </p:txBody>
      </p:sp>
      <p:sp>
        <p:nvSpPr>
          <p:cNvPr id="29" name="Text Placeholder 13"/>
          <p:cNvSpPr>
            <a:spLocks noGrp="1"/>
          </p:cNvSpPr>
          <p:nvPr>
            <p:ph type="body" sz="quarter" idx="33" hasCustomPrompt="1"/>
          </p:nvPr>
        </p:nvSpPr>
        <p:spPr>
          <a:xfrm>
            <a:off x="1984733" y="1018325"/>
            <a:ext cx="3997360" cy="368785"/>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33" name="Oval 32"/>
          <p:cNvSpPr/>
          <p:nvPr userDrawn="1"/>
        </p:nvSpPr>
        <p:spPr>
          <a:xfrm>
            <a:off x="789621" y="1146295"/>
            <a:ext cx="804727" cy="804727"/>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icture Placeholder 3"/>
          <p:cNvSpPr>
            <a:spLocks noGrp="1"/>
          </p:cNvSpPr>
          <p:nvPr>
            <p:ph type="pic" sz="quarter" idx="47" hasCustomPrompt="1"/>
          </p:nvPr>
        </p:nvSpPr>
        <p:spPr>
          <a:xfrm>
            <a:off x="822325" y="1180703"/>
            <a:ext cx="739319" cy="735911"/>
          </a:xfrm>
          <a:prstGeom prst="ellipse">
            <a:avLst/>
          </a:prstGeom>
        </p:spPr>
        <p:txBody>
          <a:bodyPr anchor="ctr"/>
          <a:lstStyle>
            <a:lvl1pPr marL="0" indent="0" algn="ctr">
              <a:buNone/>
              <a:defRPr sz="1200"/>
            </a:lvl1pPr>
          </a:lstStyle>
          <a:p>
            <a:r>
              <a:rPr lang="en-US"/>
              <a:t>ICON</a:t>
            </a:r>
          </a:p>
        </p:txBody>
      </p:sp>
      <p:sp>
        <p:nvSpPr>
          <p:cNvPr id="35" name="Content Placeholder 3"/>
          <p:cNvSpPr>
            <a:spLocks noGrp="1"/>
          </p:cNvSpPr>
          <p:nvPr>
            <p:ph sz="quarter" idx="48"/>
          </p:nvPr>
        </p:nvSpPr>
        <p:spPr>
          <a:xfrm>
            <a:off x="1984732" y="2720311"/>
            <a:ext cx="3997359" cy="709605"/>
          </a:xfrm>
          <a:prstGeom prst="rect">
            <a:avLst/>
          </a:prstGeom>
        </p:spPr>
        <p:txBody>
          <a:bodyPr/>
          <a:lstStyle>
            <a:lvl1pPr marL="274320" indent="-274320">
              <a:buClr>
                <a:srgbClr val="FF8909"/>
              </a:buClr>
              <a:buFontTx/>
              <a:buChar char="&gt;"/>
              <a:defRPr sz="1400">
                <a:solidFill>
                  <a:schemeClr val="bg1"/>
                </a:solidFill>
                <a:latin typeface="+mj-lt"/>
              </a:defRPr>
            </a:lvl1pPr>
            <a:lvl2pPr marL="457200" indent="-182880">
              <a:buClr>
                <a:srgbClr val="FF8909"/>
              </a:buClr>
              <a:defRPr sz="1200">
                <a:solidFill>
                  <a:schemeClr val="bg1"/>
                </a:solidFill>
                <a:latin typeface="+mj-lt"/>
              </a:defRPr>
            </a:lvl2pPr>
            <a:lvl3pPr marL="731520" indent="-182880">
              <a:buClr>
                <a:srgbClr val="FF8909"/>
              </a:buClr>
              <a:buFontTx/>
              <a:buChar char="•"/>
              <a:defRPr sz="1100">
                <a:solidFill>
                  <a:schemeClr val="bg1"/>
                </a:solidFill>
                <a:latin typeface="+mj-lt"/>
              </a:defRPr>
            </a:lvl3pPr>
          </a:lstStyle>
          <a:p>
            <a:pPr lvl="0"/>
            <a:r>
              <a:rPr lang="en-US"/>
              <a:t>Edit Master text styles</a:t>
            </a:r>
          </a:p>
          <a:p>
            <a:pPr lvl="1"/>
            <a:r>
              <a:rPr lang="en-US"/>
              <a:t>Second level</a:t>
            </a:r>
          </a:p>
          <a:p>
            <a:pPr lvl="2"/>
            <a:r>
              <a:rPr lang="en-US"/>
              <a:t>Third level</a:t>
            </a:r>
          </a:p>
        </p:txBody>
      </p:sp>
      <p:sp>
        <p:nvSpPr>
          <p:cNvPr id="36" name="Text Placeholder 13"/>
          <p:cNvSpPr>
            <a:spLocks noGrp="1"/>
          </p:cNvSpPr>
          <p:nvPr>
            <p:ph type="body" sz="quarter" idx="49" hasCustomPrompt="1"/>
          </p:nvPr>
        </p:nvSpPr>
        <p:spPr>
          <a:xfrm>
            <a:off x="1984732" y="2343972"/>
            <a:ext cx="3997360" cy="368785"/>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55" name="Oval 54"/>
          <p:cNvSpPr/>
          <p:nvPr userDrawn="1"/>
        </p:nvSpPr>
        <p:spPr>
          <a:xfrm>
            <a:off x="789620" y="2471942"/>
            <a:ext cx="804727" cy="804727"/>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Picture Placeholder 3"/>
          <p:cNvSpPr>
            <a:spLocks noGrp="1"/>
          </p:cNvSpPr>
          <p:nvPr>
            <p:ph type="pic" sz="quarter" idx="50" hasCustomPrompt="1"/>
          </p:nvPr>
        </p:nvSpPr>
        <p:spPr>
          <a:xfrm>
            <a:off x="822324" y="2506350"/>
            <a:ext cx="739319" cy="735911"/>
          </a:xfrm>
          <a:prstGeom prst="ellipse">
            <a:avLst/>
          </a:prstGeom>
        </p:spPr>
        <p:txBody>
          <a:bodyPr anchor="ctr"/>
          <a:lstStyle>
            <a:lvl1pPr marL="0" indent="0" algn="ctr">
              <a:buNone/>
              <a:defRPr sz="1200"/>
            </a:lvl1pPr>
          </a:lstStyle>
          <a:p>
            <a:r>
              <a:rPr lang="en-US"/>
              <a:t>ICON</a:t>
            </a:r>
          </a:p>
        </p:txBody>
      </p:sp>
      <p:sp>
        <p:nvSpPr>
          <p:cNvPr id="57" name="Content Placeholder 3"/>
          <p:cNvSpPr>
            <a:spLocks noGrp="1"/>
          </p:cNvSpPr>
          <p:nvPr>
            <p:ph sz="quarter" idx="51"/>
          </p:nvPr>
        </p:nvSpPr>
        <p:spPr>
          <a:xfrm>
            <a:off x="1984733" y="4045958"/>
            <a:ext cx="3997359" cy="709605"/>
          </a:xfrm>
          <a:prstGeom prst="rect">
            <a:avLst/>
          </a:prstGeom>
        </p:spPr>
        <p:txBody>
          <a:bodyPr/>
          <a:lstStyle>
            <a:lvl1pPr marL="274320" indent="-274320">
              <a:buClr>
                <a:srgbClr val="FF8909"/>
              </a:buClr>
              <a:buFontTx/>
              <a:buChar char="&gt;"/>
              <a:defRPr sz="1400">
                <a:solidFill>
                  <a:schemeClr val="bg1"/>
                </a:solidFill>
                <a:latin typeface="+mj-lt"/>
              </a:defRPr>
            </a:lvl1pPr>
            <a:lvl2pPr marL="457200" indent="-182880">
              <a:buClr>
                <a:srgbClr val="FF8909"/>
              </a:buClr>
              <a:defRPr sz="1200">
                <a:solidFill>
                  <a:schemeClr val="bg1"/>
                </a:solidFill>
                <a:latin typeface="+mj-lt"/>
              </a:defRPr>
            </a:lvl2pPr>
            <a:lvl3pPr marL="731520" indent="-182880">
              <a:buClr>
                <a:srgbClr val="FF8909"/>
              </a:buClr>
              <a:buFontTx/>
              <a:buChar char="•"/>
              <a:defRPr sz="1100">
                <a:solidFill>
                  <a:schemeClr val="bg1"/>
                </a:solidFill>
                <a:latin typeface="+mj-lt"/>
              </a:defRPr>
            </a:lvl3pPr>
          </a:lstStyle>
          <a:p>
            <a:pPr lvl="0"/>
            <a:r>
              <a:rPr lang="en-US"/>
              <a:t>Edit Master text styles</a:t>
            </a:r>
          </a:p>
          <a:p>
            <a:pPr lvl="1"/>
            <a:r>
              <a:rPr lang="en-US"/>
              <a:t>Second level</a:t>
            </a:r>
          </a:p>
          <a:p>
            <a:pPr lvl="2"/>
            <a:r>
              <a:rPr lang="en-US"/>
              <a:t>Third level</a:t>
            </a:r>
          </a:p>
        </p:txBody>
      </p:sp>
      <p:sp>
        <p:nvSpPr>
          <p:cNvPr id="58" name="Text Placeholder 13"/>
          <p:cNvSpPr>
            <a:spLocks noGrp="1"/>
          </p:cNvSpPr>
          <p:nvPr>
            <p:ph type="body" sz="quarter" idx="52" hasCustomPrompt="1"/>
          </p:nvPr>
        </p:nvSpPr>
        <p:spPr>
          <a:xfrm>
            <a:off x="1984733" y="3669619"/>
            <a:ext cx="3997360" cy="368785"/>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59" name="Oval 58"/>
          <p:cNvSpPr/>
          <p:nvPr userDrawn="1"/>
        </p:nvSpPr>
        <p:spPr>
          <a:xfrm>
            <a:off x="789621" y="3797589"/>
            <a:ext cx="804727" cy="804727"/>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icture Placeholder 3"/>
          <p:cNvSpPr>
            <a:spLocks noGrp="1"/>
          </p:cNvSpPr>
          <p:nvPr>
            <p:ph type="pic" sz="quarter" idx="53" hasCustomPrompt="1"/>
          </p:nvPr>
        </p:nvSpPr>
        <p:spPr>
          <a:xfrm>
            <a:off x="822325" y="3831997"/>
            <a:ext cx="739319" cy="735911"/>
          </a:xfrm>
          <a:prstGeom prst="ellipse">
            <a:avLst/>
          </a:prstGeom>
        </p:spPr>
        <p:txBody>
          <a:bodyPr anchor="ctr"/>
          <a:lstStyle>
            <a:lvl1pPr marL="0" indent="0" algn="ctr">
              <a:buNone/>
              <a:defRPr sz="1200"/>
            </a:lvl1pPr>
          </a:lstStyle>
          <a:p>
            <a:r>
              <a:rPr lang="en-US"/>
              <a:t>ICON</a:t>
            </a:r>
          </a:p>
        </p:txBody>
      </p:sp>
      <p:sp>
        <p:nvSpPr>
          <p:cNvPr id="61" name="Content Placeholder 3"/>
          <p:cNvSpPr>
            <a:spLocks noGrp="1"/>
          </p:cNvSpPr>
          <p:nvPr>
            <p:ph sz="quarter" idx="54"/>
          </p:nvPr>
        </p:nvSpPr>
        <p:spPr>
          <a:xfrm>
            <a:off x="1984732" y="5371605"/>
            <a:ext cx="3997359" cy="709605"/>
          </a:xfrm>
          <a:prstGeom prst="rect">
            <a:avLst/>
          </a:prstGeom>
        </p:spPr>
        <p:txBody>
          <a:bodyPr/>
          <a:lstStyle>
            <a:lvl1pPr marL="274320" indent="-274320">
              <a:buClr>
                <a:srgbClr val="FF8909"/>
              </a:buClr>
              <a:buFontTx/>
              <a:buChar char="&gt;"/>
              <a:defRPr sz="1400">
                <a:solidFill>
                  <a:schemeClr val="bg1"/>
                </a:solidFill>
                <a:latin typeface="+mj-lt"/>
              </a:defRPr>
            </a:lvl1pPr>
            <a:lvl2pPr marL="457200" indent="-182880">
              <a:buClr>
                <a:srgbClr val="FF8909"/>
              </a:buClr>
              <a:defRPr sz="1200">
                <a:solidFill>
                  <a:schemeClr val="bg1"/>
                </a:solidFill>
                <a:latin typeface="+mj-lt"/>
              </a:defRPr>
            </a:lvl2pPr>
            <a:lvl3pPr marL="731520" indent="-182880">
              <a:buClr>
                <a:srgbClr val="FF8909"/>
              </a:buClr>
              <a:buFontTx/>
              <a:buChar char="•"/>
              <a:defRPr sz="1100">
                <a:solidFill>
                  <a:schemeClr val="bg1"/>
                </a:solidFill>
                <a:latin typeface="+mj-lt"/>
              </a:defRPr>
            </a:lvl3pPr>
          </a:lstStyle>
          <a:p>
            <a:pPr lvl="0"/>
            <a:r>
              <a:rPr lang="en-US"/>
              <a:t>Edit Master text styles</a:t>
            </a:r>
          </a:p>
          <a:p>
            <a:pPr lvl="1"/>
            <a:r>
              <a:rPr lang="en-US"/>
              <a:t>Second level</a:t>
            </a:r>
          </a:p>
          <a:p>
            <a:pPr lvl="2"/>
            <a:r>
              <a:rPr lang="en-US"/>
              <a:t>Third level</a:t>
            </a:r>
          </a:p>
        </p:txBody>
      </p:sp>
      <p:sp>
        <p:nvSpPr>
          <p:cNvPr id="62" name="Text Placeholder 13"/>
          <p:cNvSpPr>
            <a:spLocks noGrp="1"/>
          </p:cNvSpPr>
          <p:nvPr>
            <p:ph type="body" sz="quarter" idx="55" hasCustomPrompt="1"/>
          </p:nvPr>
        </p:nvSpPr>
        <p:spPr>
          <a:xfrm>
            <a:off x="1984732" y="4995266"/>
            <a:ext cx="3997360" cy="368785"/>
          </a:xfrm>
          <a:prstGeom prst="rect">
            <a:avLst/>
          </a:prstGeom>
        </p:spPr>
        <p:txBody>
          <a:bodyPr anchor="ctr"/>
          <a:lstStyle>
            <a:lvl1pPr marL="0" indent="0" algn="l">
              <a:buNone/>
              <a:defRPr sz="2400" b="1">
                <a:solidFill>
                  <a:srgbClr val="FF8909"/>
                </a:solidFill>
                <a:latin typeface="+mj-lt"/>
              </a:defRPr>
            </a:lvl1pPr>
          </a:lstStyle>
          <a:p>
            <a:pPr lvl="0"/>
            <a:r>
              <a:rPr lang="en-US"/>
              <a:t>HEADER</a:t>
            </a:r>
          </a:p>
        </p:txBody>
      </p:sp>
      <p:sp>
        <p:nvSpPr>
          <p:cNvPr id="63" name="Oval 62"/>
          <p:cNvSpPr/>
          <p:nvPr userDrawn="1"/>
        </p:nvSpPr>
        <p:spPr>
          <a:xfrm>
            <a:off x="789620" y="5123236"/>
            <a:ext cx="804727" cy="804727"/>
          </a:xfrm>
          <a:prstGeom prst="ellipse">
            <a:avLst/>
          </a:prstGeom>
          <a:solidFill>
            <a:schemeClr val="bg1"/>
          </a:solidFill>
          <a:ln>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icture Placeholder 3"/>
          <p:cNvSpPr>
            <a:spLocks noGrp="1"/>
          </p:cNvSpPr>
          <p:nvPr>
            <p:ph type="pic" sz="quarter" idx="56" hasCustomPrompt="1"/>
          </p:nvPr>
        </p:nvSpPr>
        <p:spPr>
          <a:xfrm>
            <a:off x="822324" y="5157644"/>
            <a:ext cx="739319" cy="735911"/>
          </a:xfrm>
          <a:prstGeom prst="ellipse">
            <a:avLst/>
          </a:prstGeom>
        </p:spPr>
        <p:txBody>
          <a:bodyPr anchor="ctr"/>
          <a:lstStyle>
            <a:lvl1pPr marL="0" indent="0" algn="ctr">
              <a:buNone/>
              <a:defRPr sz="1200"/>
            </a:lvl1pPr>
          </a:lstStyle>
          <a:p>
            <a:r>
              <a:rPr lang="en-US"/>
              <a:t>ICON</a:t>
            </a:r>
          </a:p>
        </p:txBody>
      </p:sp>
      <p:sp>
        <p:nvSpPr>
          <p:cNvPr id="41"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42" name="Picture 41">
            <a:extLst>
              <a:ext uri="{FF2B5EF4-FFF2-40B4-BE49-F238E27FC236}">
                <a16:creationId xmlns:a16="http://schemas.microsoft.com/office/drawing/2014/main" id="{F322EF0D-D083-4FF5-9F1E-E17DD5C8ECF2}"/>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29093057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2coloumn, 4 row _Icon and Content_White">
    <p:spTree>
      <p:nvGrpSpPr>
        <p:cNvPr id="1" name=""/>
        <p:cNvGrpSpPr/>
        <p:nvPr/>
      </p:nvGrpSpPr>
      <p:grpSpPr>
        <a:xfrm>
          <a:off x="0" y="0"/>
          <a:ext cx="0" cy="0"/>
          <a:chOff x="0" y="0"/>
          <a:chExt cx="0" cy="0"/>
        </a:xfrm>
      </p:grpSpPr>
      <p:cxnSp>
        <p:nvCxnSpPr>
          <p:cNvPr id="103" name="Straight Connector 102"/>
          <p:cNvCxnSpPr>
            <a:endCxn id="46" idx="6"/>
          </p:cNvCxnSpPr>
          <p:nvPr userDrawn="1"/>
        </p:nvCxnSpPr>
        <p:spPr>
          <a:xfrm>
            <a:off x="0" y="3380344"/>
            <a:ext cx="1692067" cy="8446"/>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userDrawn="1"/>
        </p:nvCxnSpPr>
        <p:spPr>
          <a:xfrm>
            <a:off x="5389115" y="3393196"/>
            <a:ext cx="680288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1" name="Rectangle 10"/>
          <p:cNvSpPr/>
          <p:nvPr userDrawn="1"/>
        </p:nvSpPr>
        <p:spPr>
          <a:xfrm>
            <a:off x="1538243" y="3370434"/>
            <a:ext cx="4161802" cy="45719"/>
          </a:xfrm>
          <a:prstGeom prst="rect">
            <a:avLst/>
          </a:prstGeom>
          <a:solidFill>
            <a:srgbClr val="FFA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i="0" baseline="0">
                <a:solidFill>
                  <a:schemeClr val="tx1">
                    <a:lumMod val="75000"/>
                    <a:lumOff val="25000"/>
                  </a:schemeClr>
                </a:solidFill>
                <a:latin typeface="Roboto Black"/>
                <a:cs typeface="Arial" pitchFamily="34" charset="0"/>
              </a:defRPr>
            </a:lvl1pPr>
          </a:lstStyle>
          <a:p>
            <a:r>
              <a:rPr lang="en-US"/>
              <a:t>SLIDE HEADER GOES HERE</a:t>
            </a:r>
          </a:p>
        </p:txBody>
      </p:sp>
      <p:sp>
        <p:nvSpPr>
          <p:cNvPr id="7" name="object 3"/>
          <p:cNvSpPr/>
          <p:nvPr userDrawn="1"/>
        </p:nvSpPr>
        <p:spPr>
          <a:xfrm>
            <a:off x="11673792" y="6448845"/>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33" name="Oval 32"/>
          <p:cNvSpPr/>
          <p:nvPr userDrawn="1"/>
        </p:nvSpPr>
        <p:spPr>
          <a:xfrm>
            <a:off x="1278951" y="3099544"/>
            <a:ext cx="583694" cy="583694"/>
          </a:xfrm>
          <a:prstGeom prst="ellipse">
            <a:avLst/>
          </a:prstGeom>
          <a:solidFill>
            <a:schemeClr val="bg1">
              <a:lumMod val="95000"/>
            </a:schemeClr>
          </a:solidFill>
          <a:ln>
            <a:solidFill>
              <a:srgbClr val="FFA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userDrawn="1"/>
        </p:nvSpPr>
        <p:spPr>
          <a:xfrm>
            <a:off x="1449527" y="3267520"/>
            <a:ext cx="242540" cy="242540"/>
          </a:xfrm>
          <a:prstGeom prst="ellipse">
            <a:avLst/>
          </a:prstGeom>
          <a:solidFill>
            <a:srgbClr val="FFA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userDrawn="1"/>
        </p:nvSpPr>
        <p:spPr>
          <a:xfrm>
            <a:off x="9642963" y="3110642"/>
            <a:ext cx="583694" cy="583694"/>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userDrawn="1"/>
        </p:nvSpPr>
        <p:spPr>
          <a:xfrm>
            <a:off x="9813539" y="3278618"/>
            <a:ext cx="242540" cy="2425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userDrawn="1"/>
        </p:nvSpPr>
        <p:spPr>
          <a:xfrm>
            <a:off x="5551115" y="3278618"/>
            <a:ext cx="242540" cy="242540"/>
          </a:xfrm>
          <a:prstGeom prst="ellipse">
            <a:avLst/>
          </a:prstGeom>
          <a:solidFill>
            <a:srgbClr val="FFA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userDrawn="1"/>
        </p:nvSpPr>
        <p:spPr>
          <a:xfrm>
            <a:off x="3471972" y="3110642"/>
            <a:ext cx="583694" cy="583694"/>
          </a:xfrm>
          <a:prstGeom prst="ellipse">
            <a:avLst/>
          </a:prstGeom>
          <a:solidFill>
            <a:schemeClr val="bg1">
              <a:lumMod val="95000"/>
            </a:schemeClr>
          </a:solidFill>
          <a:ln>
            <a:solidFill>
              <a:srgbClr val="FFA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userDrawn="1"/>
        </p:nvSpPr>
        <p:spPr>
          <a:xfrm>
            <a:off x="3642548" y="3278618"/>
            <a:ext cx="242540" cy="242540"/>
          </a:xfrm>
          <a:prstGeom prst="ellipse">
            <a:avLst/>
          </a:prstGeom>
          <a:solidFill>
            <a:srgbClr val="FFA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userDrawn="1"/>
        </p:nvSpPr>
        <p:spPr>
          <a:xfrm>
            <a:off x="7636486" y="3110642"/>
            <a:ext cx="583694" cy="583694"/>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userDrawn="1"/>
        </p:nvSpPr>
        <p:spPr>
          <a:xfrm>
            <a:off x="7807062" y="3278618"/>
            <a:ext cx="242540" cy="2425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 Placeholder 13"/>
          <p:cNvSpPr>
            <a:spLocks noGrp="1"/>
          </p:cNvSpPr>
          <p:nvPr>
            <p:ph type="body" sz="quarter" idx="49" hasCustomPrompt="1"/>
          </p:nvPr>
        </p:nvSpPr>
        <p:spPr>
          <a:xfrm>
            <a:off x="1278951" y="2076771"/>
            <a:ext cx="1940472" cy="277074"/>
          </a:xfrm>
          <a:prstGeom prst="rect">
            <a:avLst/>
          </a:prstGeom>
        </p:spPr>
        <p:txBody>
          <a:bodyPr anchor="ctr"/>
          <a:lstStyle>
            <a:lvl1pPr marL="0" indent="0" algn="l">
              <a:buNone/>
              <a:defRPr sz="1800" b="1">
                <a:solidFill>
                  <a:schemeClr val="tx1"/>
                </a:solidFill>
                <a:latin typeface="+mj-lt"/>
              </a:defRPr>
            </a:lvl1pPr>
          </a:lstStyle>
          <a:p>
            <a:pPr lvl="0"/>
            <a:r>
              <a:rPr lang="en-US"/>
              <a:t>Header Here</a:t>
            </a:r>
          </a:p>
        </p:txBody>
      </p:sp>
      <p:sp>
        <p:nvSpPr>
          <p:cNvPr id="105" name="Text Placeholder 13"/>
          <p:cNvSpPr>
            <a:spLocks noGrp="1"/>
          </p:cNvSpPr>
          <p:nvPr>
            <p:ph type="body" sz="quarter" idx="50" hasCustomPrompt="1"/>
          </p:nvPr>
        </p:nvSpPr>
        <p:spPr>
          <a:xfrm>
            <a:off x="1278951" y="2374297"/>
            <a:ext cx="1940472" cy="277074"/>
          </a:xfrm>
          <a:prstGeom prst="rect">
            <a:avLst/>
          </a:prstGeom>
        </p:spPr>
        <p:txBody>
          <a:bodyPr anchor="ctr"/>
          <a:lstStyle>
            <a:lvl1pPr marL="0" indent="0" algn="l">
              <a:buNone/>
              <a:defRPr sz="1100">
                <a:solidFill>
                  <a:schemeClr val="tx1"/>
                </a:solidFill>
                <a:latin typeface="+mj-lt"/>
              </a:defRPr>
            </a:lvl1pPr>
          </a:lstStyle>
          <a:p>
            <a:pPr lvl="0"/>
            <a:r>
              <a:rPr lang="en-US"/>
              <a:t>Subtitle here</a:t>
            </a:r>
          </a:p>
        </p:txBody>
      </p:sp>
      <p:sp>
        <p:nvSpPr>
          <p:cNvPr id="107" name="Content Placeholder 3"/>
          <p:cNvSpPr>
            <a:spLocks noGrp="1"/>
          </p:cNvSpPr>
          <p:nvPr>
            <p:ph sz="quarter" idx="51"/>
          </p:nvPr>
        </p:nvSpPr>
        <p:spPr>
          <a:xfrm>
            <a:off x="1209280" y="4114677"/>
            <a:ext cx="2033988" cy="1572017"/>
          </a:xfrm>
          <a:prstGeom prst="rect">
            <a:avLst/>
          </a:prstGeom>
        </p:spPr>
        <p:txBody>
          <a:bodyPr/>
          <a:lstStyle>
            <a:lvl1pPr marL="274320" indent="-274320">
              <a:buClr>
                <a:srgbClr val="FF8909"/>
              </a:buClr>
              <a:buFontTx/>
              <a:buChar char="&gt;"/>
              <a:defRPr sz="1200">
                <a:solidFill>
                  <a:schemeClr val="tx1"/>
                </a:solidFill>
                <a:latin typeface="+mj-lt"/>
                <a:ea typeface="Roboto" pitchFamily="2" charset="0"/>
                <a:cs typeface="Roboto" pitchFamily="2" charset="0"/>
              </a:defRPr>
            </a:lvl1pPr>
            <a:lvl2pPr marL="457200" indent="-182880">
              <a:buClr>
                <a:srgbClr val="FF8909"/>
              </a:buClr>
              <a:defRPr sz="1100">
                <a:solidFill>
                  <a:schemeClr val="tx1"/>
                </a:solidFill>
                <a:latin typeface="+mj-lt"/>
                <a:ea typeface="Roboto" pitchFamily="2" charset="0"/>
                <a:cs typeface="Roboto" pitchFamily="2" charset="0"/>
              </a:defRPr>
            </a:lvl2pPr>
            <a:lvl3pPr marL="731520" indent="-182880">
              <a:buClr>
                <a:srgbClr val="FF8909"/>
              </a:buClr>
              <a:buFontTx/>
              <a:buChar char="•"/>
              <a:defRPr sz="1050">
                <a:solidFill>
                  <a:schemeClr val="tx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08" name="Text Placeholder 13"/>
          <p:cNvSpPr>
            <a:spLocks noGrp="1"/>
          </p:cNvSpPr>
          <p:nvPr>
            <p:ph type="body" sz="quarter" idx="52" hasCustomPrompt="1"/>
          </p:nvPr>
        </p:nvSpPr>
        <p:spPr>
          <a:xfrm>
            <a:off x="3416259" y="2076771"/>
            <a:ext cx="1940472" cy="277074"/>
          </a:xfrm>
          <a:prstGeom prst="rect">
            <a:avLst/>
          </a:prstGeom>
        </p:spPr>
        <p:txBody>
          <a:bodyPr anchor="ctr"/>
          <a:lstStyle>
            <a:lvl1pPr marL="0" indent="0" algn="l">
              <a:buNone/>
              <a:defRPr sz="1800" b="1">
                <a:solidFill>
                  <a:schemeClr val="tx1"/>
                </a:solidFill>
                <a:latin typeface="+mj-lt"/>
              </a:defRPr>
            </a:lvl1pPr>
          </a:lstStyle>
          <a:p>
            <a:pPr lvl="0"/>
            <a:r>
              <a:rPr lang="en-US"/>
              <a:t>Header Here</a:t>
            </a:r>
          </a:p>
        </p:txBody>
      </p:sp>
      <p:sp>
        <p:nvSpPr>
          <p:cNvPr id="109" name="Text Placeholder 13"/>
          <p:cNvSpPr>
            <a:spLocks noGrp="1"/>
          </p:cNvSpPr>
          <p:nvPr>
            <p:ph type="body" sz="quarter" idx="53" hasCustomPrompt="1"/>
          </p:nvPr>
        </p:nvSpPr>
        <p:spPr>
          <a:xfrm>
            <a:off x="3416259" y="2374297"/>
            <a:ext cx="1940472" cy="277074"/>
          </a:xfrm>
          <a:prstGeom prst="rect">
            <a:avLst/>
          </a:prstGeom>
        </p:spPr>
        <p:txBody>
          <a:bodyPr anchor="ctr"/>
          <a:lstStyle>
            <a:lvl1pPr marL="0" indent="0" algn="l">
              <a:buNone/>
              <a:defRPr sz="1100">
                <a:solidFill>
                  <a:schemeClr val="tx1"/>
                </a:solidFill>
                <a:latin typeface="+mj-lt"/>
              </a:defRPr>
            </a:lvl1pPr>
          </a:lstStyle>
          <a:p>
            <a:pPr lvl="0"/>
            <a:r>
              <a:rPr lang="en-US"/>
              <a:t>Subtitle here</a:t>
            </a:r>
          </a:p>
        </p:txBody>
      </p:sp>
      <p:sp>
        <p:nvSpPr>
          <p:cNvPr id="110" name="Content Placeholder 3"/>
          <p:cNvSpPr>
            <a:spLocks noGrp="1"/>
          </p:cNvSpPr>
          <p:nvPr>
            <p:ph sz="quarter" idx="54"/>
          </p:nvPr>
        </p:nvSpPr>
        <p:spPr>
          <a:xfrm>
            <a:off x="3346588" y="4114677"/>
            <a:ext cx="2073521" cy="1572017"/>
          </a:xfrm>
          <a:prstGeom prst="rect">
            <a:avLst/>
          </a:prstGeom>
        </p:spPr>
        <p:txBody>
          <a:bodyPr/>
          <a:lstStyle>
            <a:lvl1pPr marL="274320" indent="-274320">
              <a:buClr>
                <a:srgbClr val="FF8909"/>
              </a:buClr>
              <a:buFontTx/>
              <a:buChar char="&gt;"/>
              <a:defRPr sz="1200">
                <a:solidFill>
                  <a:schemeClr val="tx1"/>
                </a:solidFill>
                <a:latin typeface="+mj-lt"/>
                <a:ea typeface="Roboto" pitchFamily="2" charset="0"/>
                <a:cs typeface="Roboto" pitchFamily="2" charset="0"/>
              </a:defRPr>
            </a:lvl1pPr>
            <a:lvl2pPr marL="457200" indent="-182880">
              <a:buClr>
                <a:srgbClr val="FF8909"/>
              </a:buClr>
              <a:defRPr sz="1100">
                <a:solidFill>
                  <a:schemeClr val="tx1"/>
                </a:solidFill>
                <a:latin typeface="+mj-lt"/>
                <a:ea typeface="Roboto" pitchFamily="2" charset="0"/>
                <a:cs typeface="Roboto" pitchFamily="2" charset="0"/>
              </a:defRPr>
            </a:lvl2pPr>
            <a:lvl3pPr marL="731520" indent="-182880">
              <a:buClr>
                <a:srgbClr val="FF8909"/>
              </a:buClr>
              <a:buFontTx/>
              <a:buChar char="•"/>
              <a:defRPr sz="1050">
                <a:solidFill>
                  <a:schemeClr val="tx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17" name="Text Placeholder 13"/>
          <p:cNvSpPr>
            <a:spLocks noGrp="1"/>
          </p:cNvSpPr>
          <p:nvPr>
            <p:ph type="body" sz="quarter" idx="55" hasCustomPrompt="1"/>
          </p:nvPr>
        </p:nvSpPr>
        <p:spPr>
          <a:xfrm>
            <a:off x="5567534" y="2076771"/>
            <a:ext cx="1940472" cy="277074"/>
          </a:xfrm>
          <a:prstGeom prst="rect">
            <a:avLst/>
          </a:prstGeom>
        </p:spPr>
        <p:txBody>
          <a:bodyPr anchor="ctr"/>
          <a:lstStyle>
            <a:lvl1pPr marL="0" indent="0" algn="l">
              <a:buNone/>
              <a:defRPr sz="1800" b="1">
                <a:solidFill>
                  <a:srgbClr val="FF8909"/>
                </a:solidFill>
                <a:latin typeface="+mj-lt"/>
              </a:defRPr>
            </a:lvl1pPr>
          </a:lstStyle>
          <a:p>
            <a:pPr lvl="0"/>
            <a:r>
              <a:rPr lang="en-US"/>
              <a:t>HEADER HERE</a:t>
            </a:r>
          </a:p>
        </p:txBody>
      </p:sp>
      <p:sp>
        <p:nvSpPr>
          <p:cNvPr id="118" name="Text Placeholder 13"/>
          <p:cNvSpPr>
            <a:spLocks noGrp="1"/>
          </p:cNvSpPr>
          <p:nvPr>
            <p:ph type="body" sz="quarter" idx="56" hasCustomPrompt="1"/>
          </p:nvPr>
        </p:nvSpPr>
        <p:spPr>
          <a:xfrm>
            <a:off x="5567534" y="2374297"/>
            <a:ext cx="1940472" cy="277074"/>
          </a:xfrm>
          <a:prstGeom prst="rect">
            <a:avLst/>
          </a:prstGeom>
        </p:spPr>
        <p:txBody>
          <a:bodyPr anchor="ctr"/>
          <a:lstStyle>
            <a:lvl1pPr marL="0" indent="0" algn="l">
              <a:buNone/>
              <a:defRPr sz="1100">
                <a:solidFill>
                  <a:schemeClr val="tx1"/>
                </a:solidFill>
                <a:latin typeface="+mj-lt"/>
              </a:defRPr>
            </a:lvl1pPr>
          </a:lstStyle>
          <a:p>
            <a:pPr lvl="0"/>
            <a:r>
              <a:rPr lang="en-US"/>
              <a:t>Subtitle here</a:t>
            </a:r>
          </a:p>
        </p:txBody>
      </p:sp>
      <p:sp>
        <p:nvSpPr>
          <p:cNvPr id="119" name="Content Placeholder 3"/>
          <p:cNvSpPr>
            <a:spLocks noGrp="1"/>
          </p:cNvSpPr>
          <p:nvPr>
            <p:ph sz="quarter" idx="57"/>
          </p:nvPr>
        </p:nvSpPr>
        <p:spPr>
          <a:xfrm>
            <a:off x="5497863" y="4114677"/>
            <a:ext cx="1966037" cy="1572017"/>
          </a:xfrm>
          <a:prstGeom prst="rect">
            <a:avLst/>
          </a:prstGeom>
        </p:spPr>
        <p:txBody>
          <a:bodyPr/>
          <a:lstStyle>
            <a:lvl1pPr marL="274320" indent="-274320">
              <a:buClr>
                <a:srgbClr val="FF8909"/>
              </a:buClr>
              <a:buFontTx/>
              <a:buChar char="&gt;"/>
              <a:defRPr sz="1200">
                <a:solidFill>
                  <a:schemeClr val="tx1"/>
                </a:solidFill>
                <a:latin typeface="+mj-lt"/>
                <a:ea typeface="Roboto" pitchFamily="2" charset="0"/>
                <a:cs typeface="Roboto" pitchFamily="2" charset="0"/>
              </a:defRPr>
            </a:lvl1pPr>
            <a:lvl2pPr marL="457200" indent="-182880">
              <a:buClr>
                <a:srgbClr val="FF8909"/>
              </a:buClr>
              <a:defRPr sz="1100">
                <a:solidFill>
                  <a:schemeClr val="tx1"/>
                </a:solidFill>
                <a:latin typeface="+mj-lt"/>
                <a:ea typeface="Roboto" pitchFamily="2" charset="0"/>
                <a:cs typeface="Roboto" pitchFamily="2" charset="0"/>
              </a:defRPr>
            </a:lvl2pPr>
            <a:lvl3pPr marL="731520" indent="-182880">
              <a:buClr>
                <a:srgbClr val="FF8909"/>
              </a:buClr>
              <a:buFontTx/>
              <a:buChar char="•"/>
              <a:defRPr sz="1050">
                <a:solidFill>
                  <a:schemeClr val="tx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20" name="Text Placeholder 13"/>
          <p:cNvSpPr>
            <a:spLocks noGrp="1"/>
          </p:cNvSpPr>
          <p:nvPr>
            <p:ph type="body" sz="quarter" idx="58" hasCustomPrompt="1"/>
          </p:nvPr>
        </p:nvSpPr>
        <p:spPr>
          <a:xfrm>
            <a:off x="7611325" y="2076771"/>
            <a:ext cx="1940472" cy="277074"/>
          </a:xfrm>
          <a:prstGeom prst="rect">
            <a:avLst/>
          </a:prstGeom>
        </p:spPr>
        <p:txBody>
          <a:bodyPr anchor="ctr"/>
          <a:lstStyle>
            <a:lvl1pPr marL="0" indent="0" algn="l">
              <a:buNone/>
              <a:defRPr sz="1800" b="1">
                <a:solidFill>
                  <a:schemeClr val="tx1"/>
                </a:solidFill>
                <a:latin typeface="+mj-lt"/>
              </a:defRPr>
            </a:lvl1pPr>
          </a:lstStyle>
          <a:p>
            <a:pPr lvl="0"/>
            <a:r>
              <a:rPr lang="en-US"/>
              <a:t>Header Here</a:t>
            </a:r>
          </a:p>
        </p:txBody>
      </p:sp>
      <p:sp>
        <p:nvSpPr>
          <p:cNvPr id="121" name="Text Placeholder 13"/>
          <p:cNvSpPr>
            <a:spLocks noGrp="1"/>
          </p:cNvSpPr>
          <p:nvPr>
            <p:ph type="body" sz="quarter" idx="59" hasCustomPrompt="1"/>
          </p:nvPr>
        </p:nvSpPr>
        <p:spPr>
          <a:xfrm>
            <a:off x="7611325" y="2374297"/>
            <a:ext cx="1940472" cy="277074"/>
          </a:xfrm>
          <a:prstGeom prst="rect">
            <a:avLst/>
          </a:prstGeom>
        </p:spPr>
        <p:txBody>
          <a:bodyPr anchor="ctr"/>
          <a:lstStyle>
            <a:lvl1pPr marL="0" indent="0" algn="l">
              <a:buNone/>
              <a:defRPr sz="1100">
                <a:solidFill>
                  <a:schemeClr val="tx1"/>
                </a:solidFill>
                <a:latin typeface="+mj-lt"/>
              </a:defRPr>
            </a:lvl1pPr>
          </a:lstStyle>
          <a:p>
            <a:pPr lvl="0"/>
            <a:r>
              <a:rPr lang="en-US"/>
              <a:t>Subtitle here</a:t>
            </a:r>
          </a:p>
        </p:txBody>
      </p:sp>
      <p:sp>
        <p:nvSpPr>
          <p:cNvPr id="122" name="Content Placeholder 3"/>
          <p:cNvSpPr>
            <a:spLocks noGrp="1"/>
          </p:cNvSpPr>
          <p:nvPr>
            <p:ph sz="quarter" idx="60"/>
          </p:nvPr>
        </p:nvSpPr>
        <p:spPr>
          <a:xfrm>
            <a:off x="7541654" y="4114677"/>
            <a:ext cx="2010143" cy="1572017"/>
          </a:xfrm>
          <a:prstGeom prst="rect">
            <a:avLst/>
          </a:prstGeom>
        </p:spPr>
        <p:txBody>
          <a:bodyPr/>
          <a:lstStyle>
            <a:lvl1pPr marL="274320" indent="-274320">
              <a:buClr>
                <a:srgbClr val="FF8909"/>
              </a:buClr>
              <a:buFontTx/>
              <a:buChar char="&gt;"/>
              <a:defRPr sz="1200">
                <a:solidFill>
                  <a:schemeClr val="tx1"/>
                </a:solidFill>
                <a:latin typeface="+mj-lt"/>
                <a:ea typeface="Roboto" pitchFamily="2" charset="0"/>
                <a:cs typeface="Roboto" pitchFamily="2" charset="0"/>
              </a:defRPr>
            </a:lvl1pPr>
            <a:lvl2pPr marL="457200" indent="-182880">
              <a:buClr>
                <a:srgbClr val="FF8909"/>
              </a:buClr>
              <a:defRPr sz="1100">
                <a:solidFill>
                  <a:schemeClr val="tx1"/>
                </a:solidFill>
                <a:latin typeface="+mj-lt"/>
                <a:ea typeface="Roboto" pitchFamily="2" charset="0"/>
                <a:cs typeface="Roboto" pitchFamily="2" charset="0"/>
              </a:defRPr>
            </a:lvl2pPr>
            <a:lvl3pPr marL="731520" indent="-182880">
              <a:buClr>
                <a:srgbClr val="FF8909"/>
              </a:buClr>
              <a:buFontTx/>
              <a:buChar char="•"/>
              <a:defRPr sz="1050">
                <a:solidFill>
                  <a:schemeClr val="tx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23" name="Text Placeholder 13"/>
          <p:cNvSpPr>
            <a:spLocks noGrp="1"/>
          </p:cNvSpPr>
          <p:nvPr>
            <p:ph type="body" sz="quarter" idx="61" hasCustomPrompt="1"/>
          </p:nvPr>
        </p:nvSpPr>
        <p:spPr>
          <a:xfrm>
            <a:off x="9629550" y="2076771"/>
            <a:ext cx="1940472" cy="277074"/>
          </a:xfrm>
          <a:prstGeom prst="rect">
            <a:avLst/>
          </a:prstGeom>
        </p:spPr>
        <p:txBody>
          <a:bodyPr anchor="ctr"/>
          <a:lstStyle>
            <a:lvl1pPr marL="0" indent="0" algn="l">
              <a:buNone/>
              <a:defRPr sz="1800" b="1">
                <a:solidFill>
                  <a:schemeClr val="tx1"/>
                </a:solidFill>
                <a:latin typeface="+mj-lt"/>
              </a:defRPr>
            </a:lvl1pPr>
          </a:lstStyle>
          <a:p>
            <a:pPr lvl="0"/>
            <a:r>
              <a:rPr lang="en-US"/>
              <a:t>Header Here</a:t>
            </a:r>
          </a:p>
        </p:txBody>
      </p:sp>
      <p:sp>
        <p:nvSpPr>
          <p:cNvPr id="124" name="Text Placeholder 13"/>
          <p:cNvSpPr>
            <a:spLocks noGrp="1"/>
          </p:cNvSpPr>
          <p:nvPr>
            <p:ph type="body" sz="quarter" idx="62" hasCustomPrompt="1"/>
          </p:nvPr>
        </p:nvSpPr>
        <p:spPr>
          <a:xfrm>
            <a:off x="9629550" y="2374297"/>
            <a:ext cx="1940472" cy="277074"/>
          </a:xfrm>
          <a:prstGeom prst="rect">
            <a:avLst/>
          </a:prstGeom>
        </p:spPr>
        <p:txBody>
          <a:bodyPr anchor="ctr"/>
          <a:lstStyle>
            <a:lvl1pPr marL="0" indent="0" algn="l">
              <a:buNone/>
              <a:defRPr sz="1100">
                <a:solidFill>
                  <a:schemeClr val="tx1"/>
                </a:solidFill>
                <a:latin typeface="+mj-lt"/>
              </a:defRPr>
            </a:lvl1pPr>
          </a:lstStyle>
          <a:p>
            <a:pPr lvl="0"/>
            <a:r>
              <a:rPr lang="en-US"/>
              <a:t>Subtitle here</a:t>
            </a:r>
          </a:p>
        </p:txBody>
      </p:sp>
      <p:sp>
        <p:nvSpPr>
          <p:cNvPr id="125" name="Content Placeholder 3"/>
          <p:cNvSpPr>
            <a:spLocks noGrp="1"/>
          </p:cNvSpPr>
          <p:nvPr>
            <p:ph sz="quarter" idx="63"/>
          </p:nvPr>
        </p:nvSpPr>
        <p:spPr>
          <a:xfrm>
            <a:off x="9629551" y="4114677"/>
            <a:ext cx="2044241" cy="1572017"/>
          </a:xfrm>
          <a:prstGeom prst="rect">
            <a:avLst/>
          </a:prstGeom>
        </p:spPr>
        <p:txBody>
          <a:bodyPr/>
          <a:lstStyle>
            <a:lvl1pPr marL="274320" indent="-274320">
              <a:buClr>
                <a:srgbClr val="FF8909"/>
              </a:buClr>
              <a:buFontTx/>
              <a:buChar char="&gt;"/>
              <a:defRPr sz="1200">
                <a:solidFill>
                  <a:schemeClr val="tx1"/>
                </a:solidFill>
                <a:latin typeface="+mj-lt"/>
                <a:ea typeface="Roboto" pitchFamily="2" charset="0"/>
                <a:cs typeface="Roboto" pitchFamily="2" charset="0"/>
              </a:defRPr>
            </a:lvl1pPr>
            <a:lvl2pPr marL="457200" indent="-182880">
              <a:buClr>
                <a:srgbClr val="FF8909"/>
              </a:buClr>
              <a:defRPr sz="1100">
                <a:solidFill>
                  <a:schemeClr val="tx1"/>
                </a:solidFill>
                <a:latin typeface="+mj-lt"/>
                <a:ea typeface="Roboto" pitchFamily="2" charset="0"/>
                <a:cs typeface="Roboto" pitchFamily="2" charset="0"/>
              </a:defRPr>
            </a:lvl2pPr>
            <a:lvl3pPr marL="731520" indent="-182880">
              <a:buClr>
                <a:srgbClr val="FF8909"/>
              </a:buClr>
              <a:buFontTx/>
              <a:buChar char="•"/>
              <a:defRPr sz="1050">
                <a:solidFill>
                  <a:schemeClr val="tx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35"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36" name="Picture 35">
            <a:extLst>
              <a:ext uri="{FF2B5EF4-FFF2-40B4-BE49-F238E27FC236}">
                <a16:creationId xmlns:a16="http://schemas.microsoft.com/office/drawing/2014/main" id="{D9AA0C39-6D6E-4006-BB94-04694913782A}"/>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3823493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73837" y="515155"/>
            <a:ext cx="6462145" cy="548381"/>
          </a:xfrm>
          <a:prstGeom prst="rect">
            <a:avLst/>
          </a:prstGeom>
        </p:spPr>
        <p:txBody>
          <a:bodyPr>
            <a:noAutofit/>
          </a:bodyPr>
          <a:lstStyle>
            <a:lvl1pPr algn="l">
              <a:defRPr sz="2400" b="1" i="0" baseline="0">
                <a:solidFill>
                  <a:schemeClr val="tx1">
                    <a:lumMod val="75000"/>
                    <a:lumOff val="25000"/>
                  </a:schemeClr>
                </a:solidFill>
                <a:latin typeface="+mj-lt"/>
                <a:cs typeface="Arial" pitchFamily="34" charset="0"/>
              </a:defRPr>
            </a:lvl1pPr>
          </a:lstStyle>
          <a:p>
            <a:r>
              <a:rPr lang="en-US"/>
              <a:t>Title text</a:t>
            </a:r>
          </a:p>
        </p:txBody>
      </p:sp>
      <p:sp>
        <p:nvSpPr>
          <p:cNvPr id="32" name="Picture Placeholder 31"/>
          <p:cNvSpPr>
            <a:spLocks noGrp="1"/>
          </p:cNvSpPr>
          <p:nvPr>
            <p:ph type="pic" sz="quarter" idx="12"/>
          </p:nvPr>
        </p:nvSpPr>
        <p:spPr>
          <a:xfrm>
            <a:off x="7270452" y="0"/>
            <a:ext cx="4921548" cy="6858000"/>
          </a:xfrm>
          <a:prstGeom prst="rect">
            <a:avLst/>
          </a:prstGeom>
        </p:spPr>
        <p:txBody>
          <a:bodyPr/>
          <a:lstStyle>
            <a:lvl1pPr marL="0" indent="0">
              <a:buNone/>
              <a:defRPr sz="2000" b="0">
                <a:latin typeface="+mj-lt"/>
              </a:defRPr>
            </a:lvl1pPr>
          </a:lstStyle>
          <a:p>
            <a:endParaRPr lang="en-US"/>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10"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Roboto Light" panose="02000000000000000000" pitchFamily="2" charset="0"/>
                <a:ea typeface="Roboto Light" panose="02000000000000000000" pitchFamily="2" charset="0"/>
                <a:cs typeface="Futura"/>
              </a:rPr>
              <a:t>Tavant Proprietary &amp; Confidential</a:t>
            </a:r>
            <a:endParaRPr sz="500">
              <a:solidFill>
                <a:schemeClr val="bg1">
                  <a:lumMod val="75000"/>
                </a:schemeClr>
              </a:solidFill>
              <a:latin typeface="Roboto Light" panose="02000000000000000000" pitchFamily="2" charset="0"/>
              <a:ea typeface="Roboto Light" panose="02000000000000000000" pitchFamily="2" charset="0"/>
              <a:cs typeface="Futura"/>
            </a:endParaRPr>
          </a:p>
        </p:txBody>
      </p:sp>
      <p:pic>
        <p:nvPicPr>
          <p:cNvPr id="11" name="Picture 10">
            <a:extLst>
              <a:ext uri="{FF2B5EF4-FFF2-40B4-BE49-F238E27FC236}">
                <a16:creationId xmlns:a16="http://schemas.microsoft.com/office/drawing/2014/main" id="{F82FD1E7-5E23-44BE-891B-13A283702B47}"/>
              </a:ext>
            </a:extLst>
          </p:cNvPr>
          <p:cNvPicPr>
            <a:picLocks noChangeAspect="1"/>
          </p:cNvPicPr>
          <p:nvPr userDrawn="1"/>
        </p:nvPicPr>
        <p:blipFill>
          <a:blip r:embed="rId2"/>
          <a:stretch>
            <a:fillRect/>
          </a:stretch>
        </p:blipFill>
        <p:spPr>
          <a:xfrm>
            <a:off x="153969" y="6473748"/>
            <a:ext cx="1039737" cy="213485"/>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2coloumn, 4 row _Icon and Content_White">
    <p:spTree>
      <p:nvGrpSpPr>
        <p:cNvPr id="1" name=""/>
        <p:cNvGrpSpPr/>
        <p:nvPr/>
      </p:nvGrpSpPr>
      <p:grpSpPr>
        <a:xfrm>
          <a:off x="0" y="0"/>
          <a:ext cx="0" cy="0"/>
          <a:chOff x="0" y="0"/>
          <a:chExt cx="0" cy="0"/>
        </a:xfrm>
      </p:grpSpPr>
      <p:sp>
        <p:nvSpPr>
          <p:cNvPr id="35" name="Rectangle 34"/>
          <p:cNvSpPr/>
          <p:nvPr userDrawn="1"/>
        </p:nvSpPr>
        <p:spPr>
          <a:xfrm>
            <a:off x="0" y="1"/>
            <a:ext cx="12192000" cy="62361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cxnSp>
        <p:nvCxnSpPr>
          <p:cNvPr id="103" name="Straight Connector 102"/>
          <p:cNvCxnSpPr/>
          <p:nvPr userDrawn="1"/>
        </p:nvCxnSpPr>
        <p:spPr>
          <a:xfrm>
            <a:off x="0" y="3206167"/>
            <a:ext cx="12192000"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b="1" i="0" baseline="0">
                <a:solidFill>
                  <a:schemeClr val="bg1"/>
                </a:solidFill>
                <a:latin typeface="+mj-lt"/>
                <a:cs typeface="Arial" pitchFamily="34" charset="0"/>
              </a:defRPr>
            </a:lvl1pPr>
          </a:lstStyle>
          <a:p>
            <a:r>
              <a:rPr lang="en-US"/>
              <a:t>SLIDE HEADER GOES HERE</a:t>
            </a:r>
          </a:p>
        </p:txBody>
      </p:sp>
      <p:sp>
        <p:nvSpPr>
          <p:cNvPr id="7" name="object 3"/>
          <p:cNvSpPr/>
          <p:nvPr userDrawn="1"/>
        </p:nvSpPr>
        <p:spPr>
          <a:xfrm>
            <a:off x="11673792" y="6448845"/>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04" name="Text Placeholder 13"/>
          <p:cNvSpPr>
            <a:spLocks noGrp="1"/>
          </p:cNvSpPr>
          <p:nvPr>
            <p:ph type="body" sz="quarter" idx="49" hasCustomPrompt="1"/>
          </p:nvPr>
        </p:nvSpPr>
        <p:spPr>
          <a:xfrm>
            <a:off x="1278951" y="1745840"/>
            <a:ext cx="1940472" cy="277074"/>
          </a:xfrm>
          <a:prstGeom prst="rect">
            <a:avLst/>
          </a:prstGeom>
        </p:spPr>
        <p:txBody>
          <a:bodyPr anchor="ctr"/>
          <a:lstStyle>
            <a:lvl1pPr marL="0" indent="0" algn="l">
              <a:buNone/>
              <a:defRPr sz="1800" b="1">
                <a:solidFill>
                  <a:schemeClr val="bg1"/>
                </a:solidFill>
                <a:latin typeface="+mj-lt"/>
              </a:defRPr>
            </a:lvl1pPr>
          </a:lstStyle>
          <a:p>
            <a:pPr lvl="0"/>
            <a:r>
              <a:rPr lang="en-US"/>
              <a:t>HEADER HERE</a:t>
            </a:r>
          </a:p>
        </p:txBody>
      </p:sp>
      <p:sp>
        <p:nvSpPr>
          <p:cNvPr id="105" name="Text Placeholder 13"/>
          <p:cNvSpPr>
            <a:spLocks noGrp="1"/>
          </p:cNvSpPr>
          <p:nvPr>
            <p:ph type="body" sz="quarter" idx="50" hasCustomPrompt="1"/>
          </p:nvPr>
        </p:nvSpPr>
        <p:spPr>
          <a:xfrm>
            <a:off x="1278951" y="2043366"/>
            <a:ext cx="1940472" cy="277074"/>
          </a:xfrm>
          <a:prstGeom prst="rect">
            <a:avLst/>
          </a:prstGeom>
        </p:spPr>
        <p:txBody>
          <a:bodyPr anchor="ctr"/>
          <a:lstStyle>
            <a:lvl1pPr marL="0" indent="0" algn="l">
              <a:buNone/>
              <a:defRPr sz="1100">
                <a:solidFill>
                  <a:schemeClr val="bg1"/>
                </a:solidFill>
                <a:latin typeface="+mj-lt"/>
              </a:defRPr>
            </a:lvl1pPr>
          </a:lstStyle>
          <a:p>
            <a:pPr lvl="0"/>
            <a:r>
              <a:rPr lang="en-US"/>
              <a:t>Subtitle here</a:t>
            </a:r>
          </a:p>
        </p:txBody>
      </p:sp>
      <p:sp>
        <p:nvSpPr>
          <p:cNvPr id="107" name="Content Placeholder 3"/>
          <p:cNvSpPr>
            <a:spLocks noGrp="1"/>
          </p:cNvSpPr>
          <p:nvPr>
            <p:ph sz="quarter" idx="51"/>
          </p:nvPr>
        </p:nvSpPr>
        <p:spPr>
          <a:xfrm>
            <a:off x="1278952" y="4114677"/>
            <a:ext cx="2282854" cy="1572017"/>
          </a:xfrm>
          <a:prstGeom prst="rect">
            <a:avLst/>
          </a:prstGeom>
        </p:spPr>
        <p:txBody>
          <a:bodyPr/>
          <a:lstStyle>
            <a:lvl1pPr marL="274320" indent="-274320">
              <a:buClr>
                <a:srgbClr val="FF8909"/>
              </a:buClr>
              <a:buFontTx/>
              <a:buChar char="&gt;"/>
              <a:defRPr sz="1200">
                <a:solidFill>
                  <a:schemeClr val="bg1"/>
                </a:solidFill>
                <a:latin typeface="+mj-lt"/>
                <a:ea typeface="Roboto" pitchFamily="2" charset="0"/>
                <a:cs typeface="Roboto" pitchFamily="2" charset="0"/>
              </a:defRPr>
            </a:lvl1pPr>
            <a:lvl2pPr marL="457200" indent="-182880">
              <a:buClr>
                <a:srgbClr val="FF8909"/>
              </a:buClr>
              <a:defRPr sz="1100">
                <a:solidFill>
                  <a:schemeClr val="bg1"/>
                </a:solidFill>
                <a:latin typeface="+mj-lt"/>
                <a:ea typeface="Roboto" pitchFamily="2" charset="0"/>
                <a:cs typeface="Roboto" pitchFamily="2" charset="0"/>
              </a:defRPr>
            </a:lvl2pPr>
            <a:lvl3pPr marL="731520" indent="-182880">
              <a:buClr>
                <a:srgbClr val="FF8909"/>
              </a:buClr>
              <a:buFontTx/>
              <a:buChar char="•"/>
              <a:defRPr sz="10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3" name="Diamond 2"/>
          <p:cNvSpPr/>
          <p:nvPr userDrawn="1"/>
        </p:nvSpPr>
        <p:spPr>
          <a:xfrm>
            <a:off x="1278951" y="2588869"/>
            <a:ext cx="1280160" cy="1280160"/>
          </a:xfrm>
          <a:prstGeom prst="diamond">
            <a:avLst/>
          </a:prstGeom>
          <a:solidFill>
            <a:srgbClr val="FFA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13"/>
          <p:cNvSpPr>
            <a:spLocks noGrp="1"/>
          </p:cNvSpPr>
          <p:nvPr>
            <p:ph type="body" sz="quarter" idx="64" hasCustomPrompt="1"/>
          </p:nvPr>
        </p:nvSpPr>
        <p:spPr>
          <a:xfrm>
            <a:off x="1514081" y="2933855"/>
            <a:ext cx="792481" cy="524058"/>
          </a:xfrm>
          <a:prstGeom prst="rect">
            <a:avLst/>
          </a:prstGeom>
        </p:spPr>
        <p:txBody>
          <a:bodyPr anchor="ctr"/>
          <a:lstStyle>
            <a:lvl1pPr marL="0" indent="0" algn="ctr">
              <a:buNone/>
              <a:defRPr sz="2400">
                <a:solidFill>
                  <a:schemeClr val="bg1"/>
                </a:solidFill>
                <a:latin typeface="Roboto Black" panose="02000000000000000000"/>
              </a:defRPr>
            </a:lvl1pPr>
          </a:lstStyle>
          <a:p>
            <a:pPr lvl="0"/>
            <a:r>
              <a:rPr lang="en-US"/>
              <a:t>01.</a:t>
            </a:r>
          </a:p>
        </p:txBody>
      </p:sp>
      <p:sp>
        <p:nvSpPr>
          <p:cNvPr id="39" name="Text Placeholder 13"/>
          <p:cNvSpPr>
            <a:spLocks noGrp="1"/>
          </p:cNvSpPr>
          <p:nvPr>
            <p:ph type="body" sz="quarter" idx="65" hasCustomPrompt="1"/>
          </p:nvPr>
        </p:nvSpPr>
        <p:spPr>
          <a:xfrm>
            <a:off x="4774837" y="1745840"/>
            <a:ext cx="1940472" cy="277074"/>
          </a:xfrm>
          <a:prstGeom prst="rect">
            <a:avLst/>
          </a:prstGeom>
        </p:spPr>
        <p:txBody>
          <a:bodyPr anchor="ctr"/>
          <a:lstStyle>
            <a:lvl1pPr marL="0" indent="0" algn="l">
              <a:buNone/>
              <a:defRPr sz="1800" b="1">
                <a:solidFill>
                  <a:schemeClr val="bg1"/>
                </a:solidFill>
                <a:latin typeface="+mj-lt"/>
              </a:defRPr>
            </a:lvl1pPr>
          </a:lstStyle>
          <a:p>
            <a:pPr lvl="0"/>
            <a:r>
              <a:rPr lang="en-US"/>
              <a:t>HEADER HERE</a:t>
            </a:r>
          </a:p>
        </p:txBody>
      </p:sp>
      <p:sp>
        <p:nvSpPr>
          <p:cNvPr id="40" name="Text Placeholder 13"/>
          <p:cNvSpPr>
            <a:spLocks noGrp="1"/>
          </p:cNvSpPr>
          <p:nvPr>
            <p:ph type="body" sz="quarter" idx="66" hasCustomPrompt="1"/>
          </p:nvPr>
        </p:nvSpPr>
        <p:spPr>
          <a:xfrm>
            <a:off x="4774837" y="2043366"/>
            <a:ext cx="1940472" cy="277074"/>
          </a:xfrm>
          <a:prstGeom prst="rect">
            <a:avLst/>
          </a:prstGeom>
        </p:spPr>
        <p:txBody>
          <a:bodyPr anchor="ctr"/>
          <a:lstStyle>
            <a:lvl1pPr marL="0" indent="0" algn="l">
              <a:buNone/>
              <a:defRPr sz="1100">
                <a:solidFill>
                  <a:schemeClr val="bg1"/>
                </a:solidFill>
                <a:latin typeface="+mj-lt"/>
              </a:defRPr>
            </a:lvl1pPr>
          </a:lstStyle>
          <a:p>
            <a:pPr lvl="0"/>
            <a:r>
              <a:rPr lang="en-US"/>
              <a:t>Subtitle here</a:t>
            </a:r>
          </a:p>
        </p:txBody>
      </p:sp>
      <p:sp>
        <p:nvSpPr>
          <p:cNvPr id="42" name="Diamond 41"/>
          <p:cNvSpPr/>
          <p:nvPr userDrawn="1"/>
        </p:nvSpPr>
        <p:spPr>
          <a:xfrm>
            <a:off x="4780399" y="2569014"/>
            <a:ext cx="1280160" cy="1280160"/>
          </a:xfrm>
          <a:prstGeom prst="diamond">
            <a:avLst/>
          </a:prstGeom>
          <a:solidFill>
            <a:srgbClr val="FFA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Placeholder 13"/>
          <p:cNvSpPr>
            <a:spLocks noGrp="1"/>
          </p:cNvSpPr>
          <p:nvPr>
            <p:ph type="body" sz="quarter" idx="68" hasCustomPrompt="1"/>
          </p:nvPr>
        </p:nvSpPr>
        <p:spPr>
          <a:xfrm>
            <a:off x="5015529" y="2914000"/>
            <a:ext cx="792481" cy="524058"/>
          </a:xfrm>
          <a:prstGeom prst="rect">
            <a:avLst/>
          </a:prstGeom>
        </p:spPr>
        <p:txBody>
          <a:bodyPr anchor="ctr"/>
          <a:lstStyle>
            <a:lvl1pPr marL="0" indent="0" algn="ctr">
              <a:buNone/>
              <a:defRPr sz="2400">
                <a:solidFill>
                  <a:schemeClr val="bg1"/>
                </a:solidFill>
                <a:latin typeface="Roboto Black" panose="02000000000000000000"/>
              </a:defRPr>
            </a:lvl1pPr>
          </a:lstStyle>
          <a:p>
            <a:pPr lvl="0"/>
            <a:r>
              <a:rPr lang="en-US"/>
              <a:t>02.</a:t>
            </a:r>
          </a:p>
        </p:txBody>
      </p:sp>
      <p:sp>
        <p:nvSpPr>
          <p:cNvPr id="44" name="Text Placeholder 13"/>
          <p:cNvSpPr>
            <a:spLocks noGrp="1"/>
          </p:cNvSpPr>
          <p:nvPr>
            <p:ph type="body" sz="quarter" idx="69" hasCustomPrompt="1"/>
          </p:nvPr>
        </p:nvSpPr>
        <p:spPr>
          <a:xfrm>
            <a:off x="8141035" y="1745840"/>
            <a:ext cx="1940472" cy="277074"/>
          </a:xfrm>
          <a:prstGeom prst="rect">
            <a:avLst/>
          </a:prstGeom>
        </p:spPr>
        <p:txBody>
          <a:bodyPr anchor="ctr"/>
          <a:lstStyle>
            <a:lvl1pPr marL="0" indent="0" algn="l">
              <a:buNone/>
              <a:defRPr sz="1800" b="1">
                <a:solidFill>
                  <a:schemeClr val="bg1"/>
                </a:solidFill>
                <a:latin typeface="+mj-lt"/>
              </a:defRPr>
            </a:lvl1pPr>
          </a:lstStyle>
          <a:p>
            <a:pPr lvl="0"/>
            <a:r>
              <a:rPr lang="en-US"/>
              <a:t>HEADER HERE</a:t>
            </a:r>
          </a:p>
        </p:txBody>
      </p:sp>
      <p:sp>
        <p:nvSpPr>
          <p:cNvPr id="45" name="Text Placeholder 13"/>
          <p:cNvSpPr>
            <a:spLocks noGrp="1"/>
          </p:cNvSpPr>
          <p:nvPr>
            <p:ph type="body" sz="quarter" idx="70" hasCustomPrompt="1"/>
          </p:nvPr>
        </p:nvSpPr>
        <p:spPr>
          <a:xfrm>
            <a:off x="8141035" y="2043366"/>
            <a:ext cx="1940472" cy="277074"/>
          </a:xfrm>
          <a:prstGeom prst="rect">
            <a:avLst/>
          </a:prstGeom>
        </p:spPr>
        <p:txBody>
          <a:bodyPr anchor="ctr"/>
          <a:lstStyle>
            <a:lvl1pPr marL="0" indent="0" algn="l">
              <a:buNone/>
              <a:defRPr sz="1100">
                <a:solidFill>
                  <a:schemeClr val="bg1"/>
                </a:solidFill>
                <a:latin typeface="+mj-lt"/>
              </a:defRPr>
            </a:lvl1pPr>
          </a:lstStyle>
          <a:p>
            <a:pPr lvl="0"/>
            <a:r>
              <a:rPr lang="en-US"/>
              <a:t>Subtitle here</a:t>
            </a:r>
          </a:p>
        </p:txBody>
      </p:sp>
      <p:sp>
        <p:nvSpPr>
          <p:cNvPr id="48" name="Diamond 47"/>
          <p:cNvSpPr/>
          <p:nvPr userDrawn="1"/>
        </p:nvSpPr>
        <p:spPr>
          <a:xfrm>
            <a:off x="8141036" y="2569014"/>
            <a:ext cx="1280160" cy="1280160"/>
          </a:xfrm>
          <a:prstGeom prst="diamond">
            <a:avLst/>
          </a:prstGeom>
          <a:solidFill>
            <a:srgbClr val="FFA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13"/>
          <p:cNvSpPr>
            <a:spLocks noGrp="1"/>
          </p:cNvSpPr>
          <p:nvPr>
            <p:ph type="body" sz="quarter" idx="72" hasCustomPrompt="1"/>
          </p:nvPr>
        </p:nvSpPr>
        <p:spPr>
          <a:xfrm>
            <a:off x="8376166" y="2914000"/>
            <a:ext cx="792481" cy="524058"/>
          </a:xfrm>
          <a:prstGeom prst="rect">
            <a:avLst/>
          </a:prstGeom>
        </p:spPr>
        <p:txBody>
          <a:bodyPr anchor="ctr"/>
          <a:lstStyle>
            <a:lvl1pPr marL="0" indent="0" algn="ctr">
              <a:buNone/>
              <a:defRPr sz="2400">
                <a:solidFill>
                  <a:schemeClr val="bg1"/>
                </a:solidFill>
                <a:latin typeface="Roboto Black" panose="02000000000000000000"/>
              </a:defRPr>
            </a:lvl1pPr>
          </a:lstStyle>
          <a:p>
            <a:pPr lvl="0"/>
            <a:r>
              <a:rPr lang="en-US"/>
              <a:t>03.</a:t>
            </a:r>
          </a:p>
        </p:txBody>
      </p:sp>
      <p:sp>
        <p:nvSpPr>
          <p:cNvPr id="51" name="Content Placeholder 3"/>
          <p:cNvSpPr>
            <a:spLocks noGrp="1"/>
          </p:cNvSpPr>
          <p:nvPr>
            <p:ph sz="quarter" idx="73"/>
          </p:nvPr>
        </p:nvSpPr>
        <p:spPr>
          <a:xfrm>
            <a:off x="4772089" y="4083725"/>
            <a:ext cx="2282854" cy="1572017"/>
          </a:xfrm>
          <a:prstGeom prst="rect">
            <a:avLst/>
          </a:prstGeom>
        </p:spPr>
        <p:txBody>
          <a:bodyPr/>
          <a:lstStyle>
            <a:lvl1pPr marL="274320" indent="-274320">
              <a:buClr>
                <a:srgbClr val="FF8909"/>
              </a:buClr>
              <a:buFontTx/>
              <a:buChar char="&gt;"/>
              <a:defRPr sz="1200">
                <a:solidFill>
                  <a:schemeClr val="bg1"/>
                </a:solidFill>
                <a:latin typeface="+mj-lt"/>
                <a:ea typeface="Roboto" pitchFamily="2" charset="0"/>
                <a:cs typeface="Roboto" pitchFamily="2" charset="0"/>
              </a:defRPr>
            </a:lvl1pPr>
            <a:lvl2pPr marL="457200" indent="-182880">
              <a:buClr>
                <a:srgbClr val="FF8909"/>
              </a:buClr>
              <a:defRPr sz="1100">
                <a:solidFill>
                  <a:schemeClr val="bg1"/>
                </a:solidFill>
                <a:latin typeface="+mj-lt"/>
                <a:ea typeface="Roboto" pitchFamily="2" charset="0"/>
                <a:cs typeface="Roboto" pitchFamily="2" charset="0"/>
              </a:defRPr>
            </a:lvl2pPr>
            <a:lvl3pPr marL="731520" indent="-182880">
              <a:buClr>
                <a:srgbClr val="FF8909"/>
              </a:buClr>
              <a:buFontTx/>
              <a:buChar char="•"/>
              <a:defRPr sz="10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 </a:t>
            </a:r>
          </a:p>
        </p:txBody>
      </p:sp>
      <p:sp>
        <p:nvSpPr>
          <p:cNvPr id="52" name="Content Placeholder 3"/>
          <p:cNvSpPr>
            <a:spLocks noGrp="1"/>
          </p:cNvSpPr>
          <p:nvPr>
            <p:ph sz="quarter" idx="74"/>
          </p:nvPr>
        </p:nvSpPr>
        <p:spPr>
          <a:xfrm>
            <a:off x="8141036" y="4112654"/>
            <a:ext cx="2282854" cy="1572017"/>
          </a:xfrm>
          <a:prstGeom prst="rect">
            <a:avLst/>
          </a:prstGeom>
        </p:spPr>
        <p:txBody>
          <a:bodyPr/>
          <a:lstStyle>
            <a:lvl1pPr marL="274320" indent="-274320">
              <a:buClr>
                <a:srgbClr val="FF8909"/>
              </a:buClr>
              <a:buFontTx/>
              <a:buChar char="&gt;"/>
              <a:defRPr sz="1200">
                <a:solidFill>
                  <a:schemeClr val="bg1"/>
                </a:solidFill>
                <a:latin typeface="+mj-lt"/>
                <a:ea typeface="Roboto" pitchFamily="2" charset="0"/>
                <a:cs typeface="Roboto" pitchFamily="2" charset="0"/>
              </a:defRPr>
            </a:lvl1pPr>
            <a:lvl2pPr marL="457200" indent="-182880">
              <a:buClr>
                <a:srgbClr val="FF8909"/>
              </a:buClr>
              <a:defRPr sz="1100">
                <a:solidFill>
                  <a:schemeClr val="bg1"/>
                </a:solidFill>
                <a:latin typeface="+mj-lt"/>
                <a:ea typeface="Roboto" pitchFamily="2" charset="0"/>
                <a:cs typeface="Roboto" pitchFamily="2" charset="0"/>
              </a:defRPr>
            </a:lvl2pPr>
            <a:lvl3pPr marL="731520" indent="-182880">
              <a:buClr>
                <a:srgbClr val="FF8909"/>
              </a:buClr>
              <a:buFontTx/>
              <a:buChar char="•"/>
              <a:defRPr sz="1000">
                <a:solidFill>
                  <a:schemeClr val="bg1"/>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25"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26" name="Picture 25">
            <a:extLst>
              <a:ext uri="{FF2B5EF4-FFF2-40B4-BE49-F238E27FC236}">
                <a16:creationId xmlns:a16="http://schemas.microsoft.com/office/drawing/2014/main" id="{A1E98519-8BC8-4812-A82A-8FFC492BCC6F}"/>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33517216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2coloumn, 4 row _Icon and Content_White">
    <p:spTree>
      <p:nvGrpSpPr>
        <p:cNvPr id="1" name=""/>
        <p:cNvGrpSpPr/>
        <p:nvPr/>
      </p:nvGrpSpPr>
      <p:grpSpPr>
        <a:xfrm>
          <a:off x="0" y="0"/>
          <a:ext cx="0" cy="0"/>
          <a:chOff x="0" y="0"/>
          <a:chExt cx="0" cy="0"/>
        </a:xfrm>
      </p:grpSpPr>
      <p:sp>
        <p:nvSpPr>
          <p:cNvPr id="35" name="Rectangle 34"/>
          <p:cNvSpPr/>
          <p:nvPr userDrawn="1"/>
        </p:nvSpPr>
        <p:spPr>
          <a:xfrm>
            <a:off x="0" y="1"/>
            <a:ext cx="12192000" cy="62361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b="1" i="0" baseline="0">
                <a:solidFill>
                  <a:schemeClr val="tx1">
                    <a:lumMod val="75000"/>
                    <a:lumOff val="25000"/>
                  </a:schemeClr>
                </a:solidFill>
                <a:latin typeface="+mj-lt"/>
                <a:cs typeface="Arial" pitchFamily="34" charset="0"/>
              </a:defRPr>
            </a:lvl1pPr>
          </a:lstStyle>
          <a:p>
            <a:r>
              <a:rPr lang="en-US"/>
              <a:t>SLIDE HEADER GOES HERE</a:t>
            </a:r>
          </a:p>
        </p:txBody>
      </p:sp>
      <p:sp>
        <p:nvSpPr>
          <p:cNvPr id="7" name="object 3"/>
          <p:cNvSpPr/>
          <p:nvPr userDrawn="1"/>
        </p:nvSpPr>
        <p:spPr>
          <a:xfrm>
            <a:off x="11673792" y="6448845"/>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mj-lt"/>
                <a:ea typeface="Roboto" panose="02000000000000000000" pitchFamily="2" charset="0"/>
                <a:cs typeface="Futura Book"/>
              </a:rPr>
              <a:pPr marL="8659"/>
              <a:t>‹#›</a:t>
            </a:fld>
            <a:endParaRPr sz="1000">
              <a:solidFill>
                <a:prstClr val="black"/>
              </a:solidFill>
              <a:latin typeface="+mj-lt"/>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04" name="Text Placeholder 13"/>
          <p:cNvSpPr>
            <a:spLocks noGrp="1"/>
          </p:cNvSpPr>
          <p:nvPr>
            <p:ph type="body" sz="quarter" idx="49" hasCustomPrompt="1"/>
          </p:nvPr>
        </p:nvSpPr>
        <p:spPr>
          <a:xfrm>
            <a:off x="964136" y="5741878"/>
            <a:ext cx="954690" cy="277074"/>
          </a:xfrm>
          <a:prstGeom prst="rect">
            <a:avLst/>
          </a:prstGeom>
        </p:spPr>
        <p:txBody>
          <a:bodyPr anchor="ctr"/>
          <a:lstStyle>
            <a:lvl1pPr marL="0" indent="0" algn="l">
              <a:buNone/>
              <a:defRPr sz="1200">
                <a:solidFill>
                  <a:schemeClr val="tx1"/>
                </a:solidFill>
                <a:latin typeface="+mj-lt"/>
              </a:defRPr>
            </a:lvl1pPr>
          </a:lstStyle>
          <a:p>
            <a:pPr lvl="0"/>
            <a:r>
              <a:rPr lang="en-US"/>
              <a:t>Valid</a:t>
            </a:r>
          </a:p>
        </p:txBody>
      </p:sp>
      <p:sp>
        <p:nvSpPr>
          <p:cNvPr id="2" name="Rectangle 1"/>
          <p:cNvSpPr/>
          <p:nvPr userDrawn="1"/>
        </p:nvSpPr>
        <p:spPr>
          <a:xfrm>
            <a:off x="690929" y="1994264"/>
            <a:ext cx="10982864" cy="448806"/>
          </a:xfrm>
          <a:prstGeom prst="rect">
            <a:avLst/>
          </a:prstGeom>
          <a:solidFill>
            <a:schemeClr val="bg1"/>
          </a:solidFill>
          <a:ln w="19050">
            <a:solidFill>
              <a:srgbClr val="FF8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userDrawn="1"/>
        </p:nvSpPr>
        <p:spPr>
          <a:xfrm>
            <a:off x="2981587" y="1901559"/>
            <a:ext cx="632471" cy="6324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13"/>
          <p:cNvSpPr>
            <a:spLocks noGrp="1"/>
          </p:cNvSpPr>
          <p:nvPr>
            <p:ph type="body" sz="quarter" idx="64" hasCustomPrompt="1"/>
          </p:nvPr>
        </p:nvSpPr>
        <p:spPr>
          <a:xfrm>
            <a:off x="2981586" y="2086651"/>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40" name="Text Placeholder 13"/>
          <p:cNvSpPr>
            <a:spLocks noGrp="1"/>
          </p:cNvSpPr>
          <p:nvPr>
            <p:ph type="body" sz="quarter" idx="65" hasCustomPrompt="1"/>
          </p:nvPr>
        </p:nvSpPr>
        <p:spPr>
          <a:xfrm>
            <a:off x="4131130" y="1442441"/>
            <a:ext cx="954690" cy="277074"/>
          </a:xfrm>
          <a:prstGeom prst="rect">
            <a:avLst/>
          </a:prstGeom>
        </p:spPr>
        <p:txBody>
          <a:bodyPr anchor="ctr"/>
          <a:lstStyle>
            <a:lvl1pPr marL="0" indent="0" algn="l">
              <a:buNone/>
              <a:defRPr sz="1600" b="1">
                <a:solidFill>
                  <a:schemeClr val="tx1"/>
                </a:solidFill>
                <a:latin typeface="+mj-lt"/>
              </a:defRPr>
            </a:lvl1pPr>
          </a:lstStyle>
          <a:p>
            <a:pPr lvl="0"/>
            <a:r>
              <a:rPr lang="en-US"/>
              <a:t>Header</a:t>
            </a:r>
          </a:p>
        </p:txBody>
      </p:sp>
      <p:sp>
        <p:nvSpPr>
          <p:cNvPr id="43" name="Text Placeholder 13"/>
          <p:cNvSpPr>
            <a:spLocks noGrp="1"/>
          </p:cNvSpPr>
          <p:nvPr>
            <p:ph type="body" sz="quarter" idx="66" hasCustomPrompt="1"/>
          </p:nvPr>
        </p:nvSpPr>
        <p:spPr>
          <a:xfrm>
            <a:off x="5463668" y="1419525"/>
            <a:ext cx="954690" cy="277074"/>
          </a:xfrm>
          <a:prstGeom prst="rect">
            <a:avLst/>
          </a:prstGeom>
        </p:spPr>
        <p:txBody>
          <a:bodyPr anchor="ctr"/>
          <a:lstStyle>
            <a:lvl1pPr marL="0" indent="0" algn="l">
              <a:buNone/>
              <a:defRPr sz="1600" b="1">
                <a:solidFill>
                  <a:schemeClr val="tx1"/>
                </a:solidFill>
                <a:latin typeface="+mj-lt"/>
              </a:defRPr>
            </a:lvl1pPr>
          </a:lstStyle>
          <a:p>
            <a:pPr lvl="0"/>
            <a:r>
              <a:rPr lang="en-US"/>
              <a:t>Header</a:t>
            </a:r>
          </a:p>
        </p:txBody>
      </p:sp>
      <p:sp>
        <p:nvSpPr>
          <p:cNvPr id="44" name="Text Placeholder 13"/>
          <p:cNvSpPr>
            <a:spLocks noGrp="1"/>
          </p:cNvSpPr>
          <p:nvPr>
            <p:ph type="body" sz="quarter" idx="67" hasCustomPrompt="1"/>
          </p:nvPr>
        </p:nvSpPr>
        <p:spPr>
          <a:xfrm>
            <a:off x="6874457" y="1419525"/>
            <a:ext cx="954690" cy="277074"/>
          </a:xfrm>
          <a:prstGeom prst="rect">
            <a:avLst/>
          </a:prstGeom>
        </p:spPr>
        <p:txBody>
          <a:bodyPr anchor="ctr"/>
          <a:lstStyle>
            <a:lvl1pPr marL="0" indent="0" algn="l">
              <a:buNone/>
              <a:defRPr sz="1600" b="1">
                <a:solidFill>
                  <a:schemeClr val="tx1"/>
                </a:solidFill>
                <a:latin typeface="+mj-lt"/>
              </a:defRPr>
            </a:lvl1pPr>
          </a:lstStyle>
          <a:p>
            <a:pPr lvl="0"/>
            <a:r>
              <a:rPr lang="en-US"/>
              <a:t>Header</a:t>
            </a:r>
          </a:p>
        </p:txBody>
      </p:sp>
      <p:sp>
        <p:nvSpPr>
          <p:cNvPr id="45" name="Text Placeholder 13"/>
          <p:cNvSpPr>
            <a:spLocks noGrp="1"/>
          </p:cNvSpPr>
          <p:nvPr>
            <p:ph type="body" sz="quarter" idx="68" hasCustomPrompt="1"/>
          </p:nvPr>
        </p:nvSpPr>
        <p:spPr>
          <a:xfrm>
            <a:off x="8381045" y="1419525"/>
            <a:ext cx="954690" cy="277074"/>
          </a:xfrm>
          <a:prstGeom prst="rect">
            <a:avLst/>
          </a:prstGeom>
        </p:spPr>
        <p:txBody>
          <a:bodyPr anchor="ctr"/>
          <a:lstStyle>
            <a:lvl1pPr marL="0" indent="0" algn="l">
              <a:buNone/>
              <a:defRPr sz="1600" b="1">
                <a:solidFill>
                  <a:schemeClr val="tx1"/>
                </a:solidFill>
                <a:latin typeface="+mj-lt"/>
              </a:defRPr>
            </a:lvl1pPr>
          </a:lstStyle>
          <a:p>
            <a:pPr lvl="0"/>
            <a:r>
              <a:rPr lang="en-US"/>
              <a:t>Header</a:t>
            </a:r>
          </a:p>
        </p:txBody>
      </p:sp>
      <p:sp>
        <p:nvSpPr>
          <p:cNvPr id="47" name="Text Placeholder 13"/>
          <p:cNvSpPr>
            <a:spLocks noGrp="1"/>
          </p:cNvSpPr>
          <p:nvPr>
            <p:ph type="body" sz="quarter" idx="69" hasCustomPrompt="1"/>
          </p:nvPr>
        </p:nvSpPr>
        <p:spPr>
          <a:xfrm>
            <a:off x="9760197" y="1412314"/>
            <a:ext cx="954690" cy="277074"/>
          </a:xfrm>
          <a:prstGeom prst="rect">
            <a:avLst/>
          </a:prstGeom>
        </p:spPr>
        <p:txBody>
          <a:bodyPr anchor="ctr"/>
          <a:lstStyle>
            <a:lvl1pPr marL="0" indent="0" algn="l">
              <a:buNone/>
              <a:defRPr sz="1600" b="1">
                <a:solidFill>
                  <a:schemeClr val="tx1"/>
                </a:solidFill>
                <a:latin typeface="+mj-lt"/>
              </a:defRPr>
            </a:lvl1pPr>
          </a:lstStyle>
          <a:p>
            <a:pPr lvl="0"/>
            <a:r>
              <a:rPr lang="en-US"/>
              <a:t>Header</a:t>
            </a:r>
          </a:p>
        </p:txBody>
      </p:sp>
      <p:sp>
        <p:nvSpPr>
          <p:cNvPr id="48" name="Oval 47"/>
          <p:cNvSpPr/>
          <p:nvPr userDrawn="1"/>
        </p:nvSpPr>
        <p:spPr>
          <a:xfrm>
            <a:off x="4232370" y="1901559"/>
            <a:ext cx="632471" cy="6324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13"/>
          <p:cNvSpPr>
            <a:spLocks noGrp="1"/>
          </p:cNvSpPr>
          <p:nvPr>
            <p:ph type="body" sz="quarter" idx="70" hasCustomPrompt="1"/>
          </p:nvPr>
        </p:nvSpPr>
        <p:spPr>
          <a:xfrm>
            <a:off x="4232369" y="2086651"/>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50" name="Oval 49"/>
          <p:cNvSpPr/>
          <p:nvPr userDrawn="1"/>
        </p:nvSpPr>
        <p:spPr>
          <a:xfrm>
            <a:off x="5582474" y="1872808"/>
            <a:ext cx="632471" cy="63247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 Placeholder 13"/>
          <p:cNvSpPr>
            <a:spLocks noGrp="1"/>
          </p:cNvSpPr>
          <p:nvPr>
            <p:ph type="body" sz="quarter" idx="71" hasCustomPrompt="1"/>
          </p:nvPr>
        </p:nvSpPr>
        <p:spPr>
          <a:xfrm>
            <a:off x="5582473" y="2057900"/>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52" name="Oval 51"/>
          <p:cNvSpPr/>
          <p:nvPr userDrawn="1"/>
        </p:nvSpPr>
        <p:spPr>
          <a:xfrm>
            <a:off x="7028372" y="1872808"/>
            <a:ext cx="632471" cy="6324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 Placeholder 13"/>
          <p:cNvSpPr>
            <a:spLocks noGrp="1"/>
          </p:cNvSpPr>
          <p:nvPr>
            <p:ph type="body" sz="quarter" idx="72" hasCustomPrompt="1"/>
          </p:nvPr>
        </p:nvSpPr>
        <p:spPr>
          <a:xfrm>
            <a:off x="7028371" y="2057900"/>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54" name="Oval 53"/>
          <p:cNvSpPr/>
          <p:nvPr userDrawn="1"/>
        </p:nvSpPr>
        <p:spPr>
          <a:xfrm>
            <a:off x="8533606" y="1901559"/>
            <a:ext cx="632471" cy="6324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Placeholder 13"/>
          <p:cNvSpPr>
            <a:spLocks noGrp="1"/>
          </p:cNvSpPr>
          <p:nvPr>
            <p:ph type="body" sz="quarter" idx="73" hasCustomPrompt="1"/>
          </p:nvPr>
        </p:nvSpPr>
        <p:spPr>
          <a:xfrm>
            <a:off x="8533605" y="2086651"/>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56" name="Oval 55"/>
          <p:cNvSpPr/>
          <p:nvPr userDrawn="1"/>
        </p:nvSpPr>
        <p:spPr>
          <a:xfrm>
            <a:off x="10033321" y="1908415"/>
            <a:ext cx="632471" cy="6324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 Placeholder 13"/>
          <p:cNvSpPr>
            <a:spLocks noGrp="1"/>
          </p:cNvSpPr>
          <p:nvPr>
            <p:ph type="body" sz="quarter" idx="74" hasCustomPrompt="1"/>
          </p:nvPr>
        </p:nvSpPr>
        <p:spPr>
          <a:xfrm>
            <a:off x="10033320" y="2093507"/>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62" name="Rectangle 61"/>
          <p:cNvSpPr/>
          <p:nvPr userDrawn="1"/>
        </p:nvSpPr>
        <p:spPr>
          <a:xfrm>
            <a:off x="690929" y="2786417"/>
            <a:ext cx="10982864" cy="448806"/>
          </a:xfrm>
          <a:prstGeom prst="rect">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userDrawn="1"/>
        </p:nvSpPr>
        <p:spPr>
          <a:xfrm>
            <a:off x="2981587" y="2693712"/>
            <a:ext cx="632471" cy="6324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 Placeholder 13"/>
          <p:cNvSpPr>
            <a:spLocks noGrp="1"/>
          </p:cNvSpPr>
          <p:nvPr>
            <p:ph type="body" sz="quarter" idx="75" hasCustomPrompt="1"/>
          </p:nvPr>
        </p:nvSpPr>
        <p:spPr>
          <a:xfrm>
            <a:off x="2981586" y="2878804"/>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65" name="Oval 64"/>
          <p:cNvSpPr/>
          <p:nvPr userDrawn="1"/>
        </p:nvSpPr>
        <p:spPr>
          <a:xfrm>
            <a:off x="4232370" y="2693712"/>
            <a:ext cx="632471" cy="63247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 Placeholder 13"/>
          <p:cNvSpPr>
            <a:spLocks noGrp="1"/>
          </p:cNvSpPr>
          <p:nvPr>
            <p:ph type="body" sz="quarter" idx="76" hasCustomPrompt="1"/>
          </p:nvPr>
        </p:nvSpPr>
        <p:spPr>
          <a:xfrm>
            <a:off x="4232369" y="2878804"/>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67" name="Oval 66"/>
          <p:cNvSpPr/>
          <p:nvPr userDrawn="1"/>
        </p:nvSpPr>
        <p:spPr>
          <a:xfrm>
            <a:off x="5582474" y="2664961"/>
            <a:ext cx="632471" cy="6324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 Placeholder 13"/>
          <p:cNvSpPr>
            <a:spLocks noGrp="1"/>
          </p:cNvSpPr>
          <p:nvPr>
            <p:ph type="body" sz="quarter" idx="77" hasCustomPrompt="1"/>
          </p:nvPr>
        </p:nvSpPr>
        <p:spPr>
          <a:xfrm>
            <a:off x="5582473" y="2850053"/>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69" name="Oval 68"/>
          <p:cNvSpPr/>
          <p:nvPr userDrawn="1"/>
        </p:nvSpPr>
        <p:spPr>
          <a:xfrm>
            <a:off x="7028372" y="2664961"/>
            <a:ext cx="632471" cy="6324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 Placeholder 13"/>
          <p:cNvSpPr>
            <a:spLocks noGrp="1"/>
          </p:cNvSpPr>
          <p:nvPr>
            <p:ph type="body" sz="quarter" idx="78" hasCustomPrompt="1"/>
          </p:nvPr>
        </p:nvSpPr>
        <p:spPr>
          <a:xfrm>
            <a:off x="7028371" y="2850053"/>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73" name="Oval 72"/>
          <p:cNvSpPr/>
          <p:nvPr userDrawn="1"/>
        </p:nvSpPr>
        <p:spPr>
          <a:xfrm>
            <a:off x="8533606" y="2693712"/>
            <a:ext cx="632471" cy="6324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 Placeholder 13"/>
          <p:cNvSpPr>
            <a:spLocks noGrp="1"/>
          </p:cNvSpPr>
          <p:nvPr>
            <p:ph type="body" sz="quarter" idx="79" hasCustomPrompt="1"/>
          </p:nvPr>
        </p:nvSpPr>
        <p:spPr>
          <a:xfrm>
            <a:off x="8533605" y="2878804"/>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75" name="Oval 74"/>
          <p:cNvSpPr/>
          <p:nvPr userDrawn="1"/>
        </p:nvSpPr>
        <p:spPr>
          <a:xfrm>
            <a:off x="10033321" y="2700568"/>
            <a:ext cx="632471" cy="6324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13"/>
          <p:cNvSpPr>
            <a:spLocks noGrp="1"/>
          </p:cNvSpPr>
          <p:nvPr>
            <p:ph type="body" sz="quarter" idx="80" hasCustomPrompt="1"/>
          </p:nvPr>
        </p:nvSpPr>
        <p:spPr>
          <a:xfrm>
            <a:off x="10033320" y="2885660"/>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77" name="Rectangle 76"/>
          <p:cNvSpPr/>
          <p:nvPr userDrawn="1"/>
        </p:nvSpPr>
        <p:spPr>
          <a:xfrm>
            <a:off x="690929" y="3544639"/>
            <a:ext cx="10982863" cy="448806"/>
          </a:xfrm>
          <a:prstGeom prst="rect">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userDrawn="1"/>
        </p:nvSpPr>
        <p:spPr>
          <a:xfrm>
            <a:off x="2981587" y="3451934"/>
            <a:ext cx="632471" cy="6324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 Placeholder 13"/>
          <p:cNvSpPr>
            <a:spLocks noGrp="1"/>
          </p:cNvSpPr>
          <p:nvPr>
            <p:ph type="body" sz="quarter" idx="81" hasCustomPrompt="1"/>
          </p:nvPr>
        </p:nvSpPr>
        <p:spPr>
          <a:xfrm>
            <a:off x="2981586" y="3637026"/>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80" name="Oval 79"/>
          <p:cNvSpPr/>
          <p:nvPr userDrawn="1"/>
        </p:nvSpPr>
        <p:spPr>
          <a:xfrm>
            <a:off x="4232370" y="3451934"/>
            <a:ext cx="632471" cy="6324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 Placeholder 13"/>
          <p:cNvSpPr>
            <a:spLocks noGrp="1"/>
          </p:cNvSpPr>
          <p:nvPr>
            <p:ph type="body" sz="quarter" idx="82" hasCustomPrompt="1"/>
          </p:nvPr>
        </p:nvSpPr>
        <p:spPr>
          <a:xfrm>
            <a:off x="4232369" y="3637026"/>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82" name="Oval 81"/>
          <p:cNvSpPr/>
          <p:nvPr userDrawn="1"/>
        </p:nvSpPr>
        <p:spPr>
          <a:xfrm>
            <a:off x="5582474" y="3423183"/>
            <a:ext cx="632471" cy="6324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 Placeholder 13"/>
          <p:cNvSpPr>
            <a:spLocks noGrp="1"/>
          </p:cNvSpPr>
          <p:nvPr>
            <p:ph type="body" sz="quarter" idx="83" hasCustomPrompt="1"/>
          </p:nvPr>
        </p:nvSpPr>
        <p:spPr>
          <a:xfrm>
            <a:off x="5582473" y="3608275"/>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84" name="Oval 83"/>
          <p:cNvSpPr/>
          <p:nvPr userDrawn="1"/>
        </p:nvSpPr>
        <p:spPr>
          <a:xfrm>
            <a:off x="7028372" y="3423183"/>
            <a:ext cx="632471" cy="6324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 Placeholder 13"/>
          <p:cNvSpPr>
            <a:spLocks noGrp="1"/>
          </p:cNvSpPr>
          <p:nvPr>
            <p:ph type="body" sz="quarter" idx="84" hasCustomPrompt="1"/>
          </p:nvPr>
        </p:nvSpPr>
        <p:spPr>
          <a:xfrm>
            <a:off x="7028371" y="3608275"/>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86" name="Oval 85"/>
          <p:cNvSpPr/>
          <p:nvPr userDrawn="1"/>
        </p:nvSpPr>
        <p:spPr>
          <a:xfrm>
            <a:off x="8533606" y="3451934"/>
            <a:ext cx="632471" cy="63247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 Placeholder 13"/>
          <p:cNvSpPr>
            <a:spLocks noGrp="1"/>
          </p:cNvSpPr>
          <p:nvPr>
            <p:ph type="body" sz="quarter" idx="85" hasCustomPrompt="1"/>
          </p:nvPr>
        </p:nvSpPr>
        <p:spPr>
          <a:xfrm>
            <a:off x="8533605" y="3637026"/>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88" name="Oval 87"/>
          <p:cNvSpPr/>
          <p:nvPr userDrawn="1"/>
        </p:nvSpPr>
        <p:spPr>
          <a:xfrm>
            <a:off x="10033321" y="3458790"/>
            <a:ext cx="632471" cy="6324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 Placeholder 13"/>
          <p:cNvSpPr>
            <a:spLocks noGrp="1"/>
          </p:cNvSpPr>
          <p:nvPr>
            <p:ph type="body" sz="quarter" idx="86" hasCustomPrompt="1"/>
          </p:nvPr>
        </p:nvSpPr>
        <p:spPr>
          <a:xfrm>
            <a:off x="10033320" y="3643882"/>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115" name="Rectangle 114"/>
          <p:cNvSpPr/>
          <p:nvPr userDrawn="1"/>
        </p:nvSpPr>
        <p:spPr>
          <a:xfrm>
            <a:off x="690929" y="4338107"/>
            <a:ext cx="10982864" cy="448806"/>
          </a:xfrm>
          <a:prstGeom prst="rect">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userDrawn="1"/>
        </p:nvSpPr>
        <p:spPr>
          <a:xfrm>
            <a:off x="2981587" y="4245402"/>
            <a:ext cx="632471" cy="6324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 Placeholder 13"/>
          <p:cNvSpPr>
            <a:spLocks noGrp="1"/>
          </p:cNvSpPr>
          <p:nvPr>
            <p:ph type="body" sz="quarter" idx="87" hasCustomPrompt="1"/>
          </p:nvPr>
        </p:nvSpPr>
        <p:spPr>
          <a:xfrm>
            <a:off x="2981586" y="4430494"/>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127" name="Oval 126"/>
          <p:cNvSpPr/>
          <p:nvPr userDrawn="1"/>
        </p:nvSpPr>
        <p:spPr>
          <a:xfrm>
            <a:off x="4232370" y="4245402"/>
            <a:ext cx="632471" cy="6324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 Placeholder 13"/>
          <p:cNvSpPr>
            <a:spLocks noGrp="1"/>
          </p:cNvSpPr>
          <p:nvPr>
            <p:ph type="body" sz="quarter" idx="88" hasCustomPrompt="1"/>
          </p:nvPr>
        </p:nvSpPr>
        <p:spPr>
          <a:xfrm>
            <a:off x="4232369" y="4430494"/>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129" name="Oval 128"/>
          <p:cNvSpPr/>
          <p:nvPr userDrawn="1"/>
        </p:nvSpPr>
        <p:spPr>
          <a:xfrm>
            <a:off x="5582474" y="4216651"/>
            <a:ext cx="632471" cy="63247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 Placeholder 13"/>
          <p:cNvSpPr>
            <a:spLocks noGrp="1"/>
          </p:cNvSpPr>
          <p:nvPr>
            <p:ph type="body" sz="quarter" idx="89" hasCustomPrompt="1"/>
          </p:nvPr>
        </p:nvSpPr>
        <p:spPr>
          <a:xfrm>
            <a:off x="5582473" y="4401743"/>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131" name="Oval 130"/>
          <p:cNvSpPr/>
          <p:nvPr userDrawn="1"/>
        </p:nvSpPr>
        <p:spPr>
          <a:xfrm>
            <a:off x="7028372" y="4216651"/>
            <a:ext cx="632471" cy="6324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ext Placeholder 13"/>
          <p:cNvSpPr>
            <a:spLocks noGrp="1"/>
          </p:cNvSpPr>
          <p:nvPr>
            <p:ph type="body" sz="quarter" idx="90" hasCustomPrompt="1"/>
          </p:nvPr>
        </p:nvSpPr>
        <p:spPr>
          <a:xfrm>
            <a:off x="7028371" y="4401743"/>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133" name="Oval 132"/>
          <p:cNvSpPr/>
          <p:nvPr userDrawn="1"/>
        </p:nvSpPr>
        <p:spPr>
          <a:xfrm>
            <a:off x="8533606" y="4245402"/>
            <a:ext cx="632471" cy="6324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 Placeholder 13"/>
          <p:cNvSpPr>
            <a:spLocks noGrp="1"/>
          </p:cNvSpPr>
          <p:nvPr>
            <p:ph type="body" sz="quarter" idx="91" hasCustomPrompt="1"/>
          </p:nvPr>
        </p:nvSpPr>
        <p:spPr>
          <a:xfrm>
            <a:off x="8533605" y="4430494"/>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135" name="Oval 134"/>
          <p:cNvSpPr/>
          <p:nvPr userDrawn="1"/>
        </p:nvSpPr>
        <p:spPr>
          <a:xfrm>
            <a:off x="10033321" y="4252258"/>
            <a:ext cx="632471" cy="6324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 Placeholder 13"/>
          <p:cNvSpPr>
            <a:spLocks noGrp="1"/>
          </p:cNvSpPr>
          <p:nvPr>
            <p:ph type="body" sz="quarter" idx="92" hasCustomPrompt="1"/>
          </p:nvPr>
        </p:nvSpPr>
        <p:spPr>
          <a:xfrm>
            <a:off x="10033320" y="4437350"/>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137" name="Rectangle 136"/>
          <p:cNvSpPr/>
          <p:nvPr userDrawn="1"/>
        </p:nvSpPr>
        <p:spPr>
          <a:xfrm>
            <a:off x="690929" y="5053056"/>
            <a:ext cx="10982864" cy="448806"/>
          </a:xfrm>
          <a:prstGeom prst="rect">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userDrawn="1"/>
        </p:nvSpPr>
        <p:spPr>
          <a:xfrm>
            <a:off x="2981587" y="4960351"/>
            <a:ext cx="632471" cy="6324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xt Placeholder 13"/>
          <p:cNvSpPr>
            <a:spLocks noGrp="1"/>
          </p:cNvSpPr>
          <p:nvPr>
            <p:ph type="body" sz="quarter" idx="93" hasCustomPrompt="1"/>
          </p:nvPr>
        </p:nvSpPr>
        <p:spPr>
          <a:xfrm>
            <a:off x="2981586" y="5145443"/>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140" name="Oval 139"/>
          <p:cNvSpPr/>
          <p:nvPr userDrawn="1"/>
        </p:nvSpPr>
        <p:spPr>
          <a:xfrm>
            <a:off x="4232370" y="4960351"/>
            <a:ext cx="632471" cy="6324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 Placeholder 13"/>
          <p:cNvSpPr>
            <a:spLocks noGrp="1"/>
          </p:cNvSpPr>
          <p:nvPr>
            <p:ph type="body" sz="quarter" idx="94" hasCustomPrompt="1"/>
          </p:nvPr>
        </p:nvSpPr>
        <p:spPr>
          <a:xfrm>
            <a:off x="4232369" y="5145443"/>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142" name="Oval 141"/>
          <p:cNvSpPr/>
          <p:nvPr userDrawn="1"/>
        </p:nvSpPr>
        <p:spPr>
          <a:xfrm>
            <a:off x="5582474" y="4931600"/>
            <a:ext cx="632471" cy="6324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 Placeholder 13"/>
          <p:cNvSpPr>
            <a:spLocks noGrp="1"/>
          </p:cNvSpPr>
          <p:nvPr>
            <p:ph type="body" sz="quarter" idx="95" hasCustomPrompt="1"/>
          </p:nvPr>
        </p:nvSpPr>
        <p:spPr>
          <a:xfrm>
            <a:off x="5582473" y="5116692"/>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144" name="Oval 143"/>
          <p:cNvSpPr/>
          <p:nvPr userDrawn="1"/>
        </p:nvSpPr>
        <p:spPr>
          <a:xfrm>
            <a:off x="7028372" y="4931600"/>
            <a:ext cx="632471" cy="63247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 Placeholder 13"/>
          <p:cNvSpPr>
            <a:spLocks noGrp="1"/>
          </p:cNvSpPr>
          <p:nvPr>
            <p:ph type="body" sz="quarter" idx="96" hasCustomPrompt="1"/>
          </p:nvPr>
        </p:nvSpPr>
        <p:spPr>
          <a:xfrm>
            <a:off x="7028371" y="5116692"/>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146" name="Oval 145"/>
          <p:cNvSpPr/>
          <p:nvPr userDrawn="1"/>
        </p:nvSpPr>
        <p:spPr>
          <a:xfrm>
            <a:off x="8533606" y="4960351"/>
            <a:ext cx="632471" cy="6324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 Placeholder 13"/>
          <p:cNvSpPr>
            <a:spLocks noGrp="1"/>
          </p:cNvSpPr>
          <p:nvPr>
            <p:ph type="body" sz="quarter" idx="97" hasCustomPrompt="1"/>
          </p:nvPr>
        </p:nvSpPr>
        <p:spPr>
          <a:xfrm>
            <a:off x="8533605" y="5145443"/>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148" name="Oval 147"/>
          <p:cNvSpPr/>
          <p:nvPr userDrawn="1"/>
        </p:nvSpPr>
        <p:spPr>
          <a:xfrm>
            <a:off x="10033321" y="4967207"/>
            <a:ext cx="632471" cy="6324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 Placeholder 13"/>
          <p:cNvSpPr>
            <a:spLocks noGrp="1"/>
          </p:cNvSpPr>
          <p:nvPr>
            <p:ph type="body" sz="quarter" idx="98" hasCustomPrompt="1"/>
          </p:nvPr>
        </p:nvSpPr>
        <p:spPr>
          <a:xfrm>
            <a:off x="10033320" y="5152299"/>
            <a:ext cx="632472" cy="277074"/>
          </a:xfrm>
          <a:prstGeom prst="rect">
            <a:avLst/>
          </a:prstGeom>
        </p:spPr>
        <p:txBody>
          <a:bodyPr anchor="ctr"/>
          <a:lstStyle>
            <a:lvl1pPr marL="0" indent="0" algn="ctr">
              <a:buNone/>
              <a:defRPr sz="1800" b="1">
                <a:solidFill>
                  <a:schemeClr val="bg1"/>
                </a:solidFill>
                <a:latin typeface="+mj-lt"/>
              </a:defRPr>
            </a:lvl1pPr>
          </a:lstStyle>
          <a:p>
            <a:pPr lvl="0"/>
            <a:r>
              <a:rPr lang="en-US"/>
              <a:t>T</a:t>
            </a:r>
          </a:p>
        </p:txBody>
      </p:sp>
      <p:sp>
        <p:nvSpPr>
          <p:cNvPr id="150" name="Oval 149"/>
          <p:cNvSpPr/>
          <p:nvPr userDrawn="1"/>
        </p:nvSpPr>
        <p:spPr>
          <a:xfrm>
            <a:off x="775064" y="5799914"/>
            <a:ext cx="154356" cy="1543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 Placeholder 13"/>
          <p:cNvSpPr>
            <a:spLocks noGrp="1"/>
          </p:cNvSpPr>
          <p:nvPr>
            <p:ph type="body" sz="quarter" idx="99" hasCustomPrompt="1"/>
          </p:nvPr>
        </p:nvSpPr>
        <p:spPr>
          <a:xfrm>
            <a:off x="2959821" y="1443523"/>
            <a:ext cx="954690" cy="277074"/>
          </a:xfrm>
          <a:prstGeom prst="rect">
            <a:avLst/>
          </a:prstGeom>
        </p:spPr>
        <p:txBody>
          <a:bodyPr anchor="ctr"/>
          <a:lstStyle>
            <a:lvl1pPr marL="0" indent="0" algn="l">
              <a:buNone/>
              <a:defRPr sz="1600" b="1">
                <a:solidFill>
                  <a:schemeClr val="tx1"/>
                </a:solidFill>
                <a:latin typeface="+mj-lt"/>
              </a:defRPr>
            </a:lvl1pPr>
          </a:lstStyle>
          <a:p>
            <a:pPr lvl="0"/>
            <a:r>
              <a:rPr lang="en-US"/>
              <a:t>Header</a:t>
            </a:r>
          </a:p>
        </p:txBody>
      </p:sp>
      <p:sp>
        <p:nvSpPr>
          <p:cNvPr id="152" name="Text Placeholder 13"/>
          <p:cNvSpPr>
            <a:spLocks noGrp="1"/>
          </p:cNvSpPr>
          <p:nvPr>
            <p:ph type="body" sz="quarter" idx="100" hasCustomPrompt="1"/>
          </p:nvPr>
        </p:nvSpPr>
        <p:spPr>
          <a:xfrm>
            <a:off x="2277488" y="5741878"/>
            <a:ext cx="954690" cy="277074"/>
          </a:xfrm>
          <a:prstGeom prst="rect">
            <a:avLst/>
          </a:prstGeom>
        </p:spPr>
        <p:txBody>
          <a:bodyPr anchor="ctr"/>
          <a:lstStyle>
            <a:lvl1pPr marL="0" indent="0" algn="l">
              <a:buNone/>
              <a:defRPr sz="1200">
                <a:solidFill>
                  <a:schemeClr val="tx1"/>
                </a:solidFill>
                <a:latin typeface="+mj-lt"/>
              </a:defRPr>
            </a:lvl1pPr>
          </a:lstStyle>
          <a:p>
            <a:pPr lvl="0"/>
            <a:r>
              <a:rPr lang="en-US"/>
              <a:t>Warning</a:t>
            </a:r>
          </a:p>
        </p:txBody>
      </p:sp>
      <p:sp>
        <p:nvSpPr>
          <p:cNvPr id="153" name="Oval 152"/>
          <p:cNvSpPr/>
          <p:nvPr userDrawn="1"/>
        </p:nvSpPr>
        <p:spPr>
          <a:xfrm>
            <a:off x="2088416" y="5799914"/>
            <a:ext cx="154356" cy="15435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 Placeholder 13"/>
          <p:cNvSpPr>
            <a:spLocks noGrp="1"/>
          </p:cNvSpPr>
          <p:nvPr>
            <p:ph type="body" sz="quarter" idx="101" hasCustomPrompt="1"/>
          </p:nvPr>
        </p:nvSpPr>
        <p:spPr>
          <a:xfrm>
            <a:off x="3557337" y="5735657"/>
            <a:ext cx="954690" cy="277074"/>
          </a:xfrm>
          <a:prstGeom prst="rect">
            <a:avLst/>
          </a:prstGeom>
        </p:spPr>
        <p:txBody>
          <a:bodyPr anchor="ctr"/>
          <a:lstStyle>
            <a:lvl1pPr marL="0" indent="0" algn="l">
              <a:buNone/>
              <a:defRPr sz="1200">
                <a:solidFill>
                  <a:schemeClr val="tx1"/>
                </a:solidFill>
                <a:latin typeface="+mj-lt"/>
              </a:defRPr>
            </a:lvl1pPr>
          </a:lstStyle>
          <a:p>
            <a:pPr lvl="0"/>
            <a:r>
              <a:rPr lang="en-US"/>
              <a:t>Critical</a:t>
            </a:r>
          </a:p>
        </p:txBody>
      </p:sp>
      <p:sp>
        <p:nvSpPr>
          <p:cNvPr id="155" name="Oval 154"/>
          <p:cNvSpPr/>
          <p:nvPr userDrawn="1"/>
        </p:nvSpPr>
        <p:spPr>
          <a:xfrm>
            <a:off x="3368265" y="5793693"/>
            <a:ext cx="154356" cy="15435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 Placeholder 13"/>
          <p:cNvSpPr>
            <a:spLocks noGrp="1"/>
          </p:cNvSpPr>
          <p:nvPr>
            <p:ph type="body" sz="quarter" idx="102" hasCustomPrompt="1"/>
          </p:nvPr>
        </p:nvSpPr>
        <p:spPr>
          <a:xfrm>
            <a:off x="711917" y="2078288"/>
            <a:ext cx="1994244" cy="277074"/>
          </a:xfrm>
          <a:prstGeom prst="rect">
            <a:avLst/>
          </a:prstGeom>
        </p:spPr>
        <p:txBody>
          <a:bodyPr anchor="ctr"/>
          <a:lstStyle>
            <a:lvl1pPr marL="0" indent="0" algn="l">
              <a:buNone/>
              <a:defRPr sz="1200">
                <a:solidFill>
                  <a:schemeClr val="tx1"/>
                </a:solidFill>
                <a:latin typeface="+mj-lt"/>
              </a:defRPr>
            </a:lvl1pPr>
          </a:lstStyle>
          <a:p>
            <a:pPr lvl="0"/>
            <a:r>
              <a:rPr lang="en-US"/>
              <a:t>Text here</a:t>
            </a:r>
          </a:p>
        </p:txBody>
      </p:sp>
      <p:sp>
        <p:nvSpPr>
          <p:cNvPr id="157" name="Text Placeholder 13"/>
          <p:cNvSpPr>
            <a:spLocks noGrp="1"/>
          </p:cNvSpPr>
          <p:nvPr>
            <p:ph type="body" sz="quarter" idx="103" hasCustomPrompt="1"/>
          </p:nvPr>
        </p:nvSpPr>
        <p:spPr>
          <a:xfrm>
            <a:off x="725481" y="2855626"/>
            <a:ext cx="1980679" cy="277074"/>
          </a:xfrm>
          <a:prstGeom prst="rect">
            <a:avLst/>
          </a:prstGeom>
        </p:spPr>
        <p:txBody>
          <a:bodyPr anchor="ctr"/>
          <a:lstStyle>
            <a:lvl1pPr marL="0" indent="0" algn="l">
              <a:buNone/>
              <a:defRPr sz="1200">
                <a:solidFill>
                  <a:schemeClr val="tx1"/>
                </a:solidFill>
                <a:latin typeface="+mj-lt"/>
              </a:defRPr>
            </a:lvl1pPr>
          </a:lstStyle>
          <a:p>
            <a:pPr lvl="0"/>
            <a:r>
              <a:rPr lang="en-US"/>
              <a:t>Text here</a:t>
            </a:r>
          </a:p>
        </p:txBody>
      </p:sp>
      <p:sp>
        <p:nvSpPr>
          <p:cNvPr id="158" name="Text Placeholder 13"/>
          <p:cNvSpPr>
            <a:spLocks noGrp="1"/>
          </p:cNvSpPr>
          <p:nvPr>
            <p:ph type="body" sz="quarter" idx="104" hasCustomPrompt="1"/>
          </p:nvPr>
        </p:nvSpPr>
        <p:spPr>
          <a:xfrm>
            <a:off x="711917" y="3612046"/>
            <a:ext cx="1994244" cy="277074"/>
          </a:xfrm>
          <a:prstGeom prst="rect">
            <a:avLst/>
          </a:prstGeom>
        </p:spPr>
        <p:txBody>
          <a:bodyPr anchor="ctr"/>
          <a:lstStyle>
            <a:lvl1pPr marL="0" indent="0" algn="l">
              <a:buNone/>
              <a:defRPr sz="1200">
                <a:solidFill>
                  <a:schemeClr val="tx1"/>
                </a:solidFill>
                <a:latin typeface="+mj-lt"/>
              </a:defRPr>
            </a:lvl1pPr>
          </a:lstStyle>
          <a:p>
            <a:pPr lvl="0"/>
            <a:r>
              <a:rPr lang="en-US"/>
              <a:t>Text here</a:t>
            </a:r>
          </a:p>
        </p:txBody>
      </p:sp>
      <p:sp>
        <p:nvSpPr>
          <p:cNvPr id="159" name="Text Placeholder 13"/>
          <p:cNvSpPr>
            <a:spLocks noGrp="1"/>
          </p:cNvSpPr>
          <p:nvPr>
            <p:ph type="body" sz="quarter" idx="105" hasCustomPrompt="1"/>
          </p:nvPr>
        </p:nvSpPr>
        <p:spPr>
          <a:xfrm>
            <a:off x="711916" y="4416129"/>
            <a:ext cx="1973255" cy="282626"/>
          </a:xfrm>
          <a:prstGeom prst="rect">
            <a:avLst/>
          </a:prstGeom>
        </p:spPr>
        <p:txBody>
          <a:bodyPr anchor="ctr"/>
          <a:lstStyle>
            <a:lvl1pPr marL="0" indent="0" algn="l">
              <a:buNone/>
              <a:defRPr sz="1200">
                <a:solidFill>
                  <a:schemeClr val="tx1"/>
                </a:solidFill>
                <a:latin typeface="+mj-lt"/>
              </a:defRPr>
            </a:lvl1pPr>
          </a:lstStyle>
          <a:p>
            <a:pPr lvl="0"/>
            <a:r>
              <a:rPr lang="en-US"/>
              <a:t>Text here</a:t>
            </a:r>
          </a:p>
        </p:txBody>
      </p:sp>
      <p:sp>
        <p:nvSpPr>
          <p:cNvPr id="161" name="Text Placeholder 13"/>
          <p:cNvSpPr>
            <a:spLocks noGrp="1"/>
          </p:cNvSpPr>
          <p:nvPr>
            <p:ph type="body" sz="quarter" idx="106" hasCustomPrompt="1"/>
          </p:nvPr>
        </p:nvSpPr>
        <p:spPr>
          <a:xfrm>
            <a:off x="725482" y="5128025"/>
            <a:ext cx="1994244" cy="277074"/>
          </a:xfrm>
          <a:prstGeom prst="rect">
            <a:avLst/>
          </a:prstGeom>
        </p:spPr>
        <p:txBody>
          <a:bodyPr anchor="ctr"/>
          <a:lstStyle>
            <a:lvl1pPr marL="0" indent="0" algn="l">
              <a:buNone/>
              <a:defRPr sz="1200">
                <a:solidFill>
                  <a:schemeClr val="tx1"/>
                </a:solidFill>
                <a:latin typeface="+mj-lt"/>
              </a:defRPr>
            </a:lvl1pPr>
          </a:lstStyle>
          <a:p>
            <a:pPr lvl="0"/>
            <a:r>
              <a:rPr lang="en-US"/>
              <a:t>Text here</a:t>
            </a:r>
          </a:p>
        </p:txBody>
      </p:sp>
      <p:sp>
        <p:nvSpPr>
          <p:cNvPr id="162" name="Text Placeholder 13"/>
          <p:cNvSpPr>
            <a:spLocks noGrp="1"/>
          </p:cNvSpPr>
          <p:nvPr>
            <p:ph type="body" sz="quarter" idx="107" hasCustomPrompt="1"/>
          </p:nvPr>
        </p:nvSpPr>
        <p:spPr>
          <a:xfrm>
            <a:off x="10780632" y="2072488"/>
            <a:ext cx="833353" cy="277074"/>
          </a:xfrm>
          <a:prstGeom prst="rect">
            <a:avLst/>
          </a:prstGeom>
        </p:spPr>
        <p:txBody>
          <a:bodyPr anchor="ctr"/>
          <a:lstStyle>
            <a:lvl1pPr marL="0" indent="0" algn="l">
              <a:buNone/>
              <a:defRPr sz="1400">
                <a:solidFill>
                  <a:schemeClr val="bg1">
                    <a:lumMod val="50000"/>
                  </a:schemeClr>
                </a:solidFill>
                <a:latin typeface="+mj-lt"/>
              </a:defRPr>
            </a:lvl1pPr>
          </a:lstStyle>
          <a:p>
            <a:pPr lvl="0"/>
            <a:r>
              <a:rPr lang="en-US"/>
              <a:t>\100</a:t>
            </a:r>
          </a:p>
        </p:txBody>
      </p:sp>
      <p:sp>
        <p:nvSpPr>
          <p:cNvPr id="163" name="Text Placeholder 13"/>
          <p:cNvSpPr>
            <a:spLocks noGrp="1"/>
          </p:cNvSpPr>
          <p:nvPr>
            <p:ph type="body" sz="quarter" idx="108" hasCustomPrompt="1"/>
          </p:nvPr>
        </p:nvSpPr>
        <p:spPr>
          <a:xfrm>
            <a:off x="10780632" y="2872773"/>
            <a:ext cx="833353" cy="277074"/>
          </a:xfrm>
          <a:prstGeom prst="rect">
            <a:avLst/>
          </a:prstGeom>
        </p:spPr>
        <p:txBody>
          <a:bodyPr anchor="ctr"/>
          <a:lstStyle>
            <a:lvl1pPr marL="0" indent="0" algn="l">
              <a:buNone/>
              <a:defRPr sz="1400">
                <a:solidFill>
                  <a:schemeClr val="bg1">
                    <a:lumMod val="50000"/>
                  </a:schemeClr>
                </a:solidFill>
                <a:latin typeface="+mj-lt"/>
              </a:defRPr>
            </a:lvl1pPr>
          </a:lstStyle>
          <a:p>
            <a:pPr lvl="0"/>
            <a:r>
              <a:rPr lang="en-US"/>
              <a:t>\100</a:t>
            </a:r>
          </a:p>
        </p:txBody>
      </p:sp>
      <p:sp>
        <p:nvSpPr>
          <p:cNvPr id="164" name="Text Placeholder 13"/>
          <p:cNvSpPr>
            <a:spLocks noGrp="1"/>
          </p:cNvSpPr>
          <p:nvPr>
            <p:ph type="body" sz="quarter" idx="109" hasCustomPrompt="1"/>
          </p:nvPr>
        </p:nvSpPr>
        <p:spPr>
          <a:xfrm>
            <a:off x="10786083" y="3637923"/>
            <a:ext cx="833353" cy="277074"/>
          </a:xfrm>
          <a:prstGeom prst="rect">
            <a:avLst/>
          </a:prstGeom>
        </p:spPr>
        <p:txBody>
          <a:bodyPr anchor="ctr"/>
          <a:lstStyle>
            <a:lvl1pPr marL="0" indent="0" algn="l">
              <a:buNone/>
              <a:defRPr sz="1400">
                <a:solidFill>
                  <a:schemeClr val="bg1">
                    <a:lumMod val="50000"/>
                  </a:schemeClr>
                </a:solidFill>
                <a:latin typeface="+mj-lt"/>
              </a:defRPr>
            </a:lvl1pPr>
          </a:lstStyle>
          <a:p>
            <a:pPr lvl="0"/>
            <a:r>
              <a:rPr lang="en-US"/>
              <a:t>\100</a:t>
            </a:r>
          </a:p>
        </p:txBody>
      </p:sp>
      <p:sp>
        <p:nvSpPr>
          <p:cNvPr id="165" name="Text Placeholder 13"/>
          <p:cNvSpPr>
            <a:spLocks noGrp="1"/>
          </p:cNvSpPr>
          <p:nvPr>
            <p:ph type="body" sz="quarter" idx="110" hasCustomPrompt="1"/>
          </p:nvPr>
        </p:nvSpPr>
        <p:spPr>
          <a:xfrm>
            <a:off x="10791723" y="4421681"/>
            <a:ext cx="833353" cy="277074"/>
          </a:xfrm>
          <a:prstGeom prst="rect">
            <a:avLst/>
          </a:prstGeom>
        </p:spPr>
        <p:txBody>
          <a:bodyPr anchor="ctr"/>
          <a:lstStyle>
            <a:lvl1pPr marL="0" indent="0" algn="l">
              <a:buNone/>
              <a:defRPr sz="1400">
                <a:solidFill>
                  <a:schemeClr val="bg1">
                    <a:lumMod val="50000"/>
                  </a:schemeClr>
                </a:solidFill>
                <a:latin typeface="+mj-lt"/>
              </a:defRPr>
            </a:lvl1pPr>
          </a:lstStyle>
          <a:p>
            <a:pPr lvl="0"/>
            <a:r>
              <a:rPr lang="en-US"/>
              <a:t>\100</a:t>
            </a:r>
          </a:p>
        </p:txBody>
      </p:sp>
      <p:sp>
        <p:nvSpPr>
          <p:cNvPr id="166" name="Text Placeholder 13"/>
          <p:cNvSpPr>
            <a:spLocks noGrp="1"/>
          </p:cNvSpPr>
          <p:nvPr>
            <p:ph type="body" sz="quarter" idx="111" hasCustomPrompt="1"/>
          </p:nvPr>
        </p:nvSpPr>
        <p:spPr>
          <a:xfrm>
            <a:off x="10791723" y="5126991"/>
            <a:ext cx="833353" cy="277074"/>
          </a:xfrm>
          <a:prstGeom prst="rect">
            <a:avLst/>
          </a:prstGeom>
        </p:spPr>
        <p:txBody>
          <a:bodyPr anchor="ctr"/>
          <a:lstStyle>
            <a:lvl1pPr marL="0" indent="0" algn="l">
              <a:buNone/>
              <a:defRPr sz="1400">
                <a:solidFill>
                  <a:schemeClr val="bg1">
                    <a:lumMod val="50000"/>
                  </a:schemeClr>
                </a:solidFill>
                <a:latin typeface="+mj-lt"/>
              </a:defRPr>
            </a:lvl1pPr>
          </a:lstStyle>
          <a:p>
            <a:pPr lvl="0"/>
            <a:r>
              <a:rPr lang="en-US"/>
              <a:t>\100</a:t>
            </a:r>
          </a:p>
        </p:txBody>
      </p:sp>
      <p:sp>
        <p:nvSpPr>
          <p:cNvPr id="167" name="Text Placeholder 13"/>
          <p:cNvSpPr>
            <a:spLocks noGrp="1"/>
          </p:cNvSpPr>
          <p:nvPr>
            <p:ph type="body" sz="quarter" idx="112" hasCustomPrompt="1"/>
          </p:nvPr>
        </p:nvSpPr>
        <p:spPr>
          <a:xfrm>
            <a:off x="9100457" y="5636324"/>
            <a:ext cx="2531932" cy="277074"/>
          </a:xfrm>
          <a:prstGeom prst="rect">
            <a:avLst/>
          </a:prstGeom>
        </p:spPr>
        <p:txBody>
          <a:bodyPr anchor="ctr"/>
          <a:lstStyle>
            <a:lvl1pPr marL="0" indent="0" algn="l">
              <a:buNone/>
              <a:defRPr sz="1000" i="1" baseline="0">
                <a:solidFill>
                  <a:schemeClr val="bg1">
                    <a:lumMod val="75000"/>
                  </a:schemeClr>
                </a:solidFill>
                <a:latin typeface="Roboto" panose="02000000000000000000"/>
              </a:defRPr>
            </a:lvl1pPr>
          </a:lstStyle>
          <a:p>
            <a:pPr lvl="0"/>
            <a:r>
              <a:rPr lang="en-US"/>
              <a:t>Text here</a:t>
            </a:r>
          </a:p>
        </p:txBody>
      </p:sp>
      <p:sp>
        <p:nvSpPr>
          <p:cNvPr id="97"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98" name="Picture 97">
            <a:extLst>
              <a:ext uri="{FF2B5EF4-FFF2-40B4-BE49-F238E27FC236}">
                <a16:creationId xmlns:a16="http://schemas.microsoft.com/office/drawing/2014/main" id="{E5843B64-FDC2-4AA9-8AA0-66675CF0D83F}"/>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42655230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2coloumn, 4 row _Icon and Content_White">
    <p:spTree>
      <p:nvGrpSpPr>
        <p:cNvPr id="1" name=""/>
        <p:cNvGrpSpPr/>
        <p:nvPr/>
      </p:nvGrpSpPr>
      <p:grpSpPr>
        <a:xfrm>
          <a:off x="0" y="0"/>
          <a:ext cx="0" cy="0"/>
          <a:chOff x="0" y="0"/>
          <a:chExt cx="0" cy="0"/>
        </a:xfrm>
      </p:grpSpPr>
      <p:sp>
        <p:nvSpPr>
          <p:cNvPr id="3" name="Rectangle 2"/>
          <p:cNvSpPr/>
          <p:nvPr userDrawn="1"/>
        </p:nvSpPr>
        <p:spPr>
          <a:xfrm>
            <a:off x="1280160" y="1039345"/>
            <a:ext cx="9356370" cy="414032"/>
          </a:xfrm>
          <a:prstGeom prst="rect">
            <a:avLst/>
          </a:prstGeom>
          <a:solidFill>
            <a:srgbClr val="FF8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b="1" i="0" baseline="0">
                <a:solidFill>
                  <a:schemeClr val="tx1">
                    <a:lumMod val="75000"/>
                    <a:lumOff val="25000"/>
                  </a:schemeClr>
                </a:solidFill>
                <a:latin typeface="+mj-lt"/>
                <a:cs typeface="Arial" pitchFamily="34" charset="0"/>
              </a:defRPr>
            </a:lvl1pPr>
          </a:lstStyle>
          <a:p>
            <a:r>
              <a:rPr lang="en-US"/>
              <a:t>SLIDE HEADER GOES HERE</a:t>
            </a:r>
          </a:p>
        </p:txBody>
      </p:sp>
      <p:sp>
        <p:nvSpPr>
          <p:cNvPr id="7" name="object 3"/>
          <p:cNvSpPr/>
          <p:nvPr userDrawn="1"/>
        </p:nvSpPr>
        <p:spPr>
          <a:xfrm>
            <a:off x="11673792" y="6448845"/>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mj-lt"/>
                <a:ea typeface="Roboto" panose="02000000000000000000" pitchFamily="2" charset="0"/>
                <a:cs typeface="Futura Book"/>
              </a:rPr>
              <a:pPr marL="8659"/>
              <a:t>‹#›</a:t>
            </a:fld>
            <a:endParaRPr sz="1000">
              <a:solidFill>
                <a:prstClr val="black"/>
              </a:solidFill>
              <a:latin typeface="+mj-lt"/>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47" name="Text Placeholder 13"/>
          <p:cNvSpPr>
            <a:spLocks noGrp="1"/>
          </p:cNvSpPr>
          <p:nvPr>
            <p:ph type="body" sz="quarter" idx="69" hasCustomPrompt="1"/>
          </p:nvPr>
        </p:nvSpPr>
        <p:spPr>
          <a:xfrm>
            <a:off x="1330216" y="1107938"/>
            <a:ext cx="7256427" cy="277074"/>
          </a:xfrm>
          <a:prstGeom prst="rect">
            <a:avLst/>
          </a:prstGeom>
        </p:spPr>
        <p:txBody>
          <a:bodyPr anchor="ctr"/>
          <a:lstStyle>
            <a:lvl1pPr marL="0" indent="0" algn="l">
              <a:buNone/>
              <a:defRPr sz="1600" b="1">
                <a:solidFill>
                  <a:schemeClr val="bg1"/>
                </a:solidFill>
                <a:latin typeface="+mj-lt"/>
              </a:defRPr>
            </a:lvl1pPr>
          </a:lstStyle>
          <a:p>
            <a:pPr lvl="0"/>
            <a:r>
              <a:rPr lang="en-US"/>
              <a:t>Heading</a:t>
            </a:r>
          </a:p>
        </p:txBody>
      </p:sp>
      <p:sp>
        <p:nvSpPr>
          <p:cNvPr id="156" name="Text Placeholder 13"/>
          <p:cNvSpPr>
            <a:spLocks noGrp="1"/>
          </p:cNvSpPr>
          <p:nvPr>
            <p:ph type="body" sz="quarter" idx="102" hasCustomPrompt="1"/>
          </p:nvPr>
        </p:nvSpPr>
        <p:spPr>
          <a:xfrm>
            <a:off x="1321508" y="1564459"/>
            <a:ext cx="5825844" cy="277074"/>
          </a:xfrm>
          <a:prstGeom prst="rect">
            <a:avLst/>
          </a:prstGeom>
        </p:spPr>
        <p:txBody>
          <a:bodyPr anchor="ctr"/>
          <a:lstStyle>
            <a:lvl1pPr marL="0" indent="0" algn="l">
              <a:buNone/>
              <a:defRPr sz="1400">
                <a:solidFill>
                  <a:schemeClr val="tx1"/>
                </a:solidFill>
                <a:latin typeface="+mj-lt"/>
              </a:defRPr>
            </a:lvl1pPr>
          </a:lstStyle>
          <a:p>
            <a:pPr lvl="0"/>
            <a:r>
              <a:rPr lang="en-US"/>
              <a:t>Text here</a:t>
            </a:r>
          </a:p>
        </p:txBody>
      </p:sp>
      <p:cxnSp>
        <p:nvCxnSpPr>
          <p:cNvPr id="11" name="Straight Connector 10"/>
          <p:cNvCxnSpPr/>
          <p:nvPr userDrawn="1"/>
        </p:nvCxnSpPr>
        <p:spPr>
          <a:xfrm>
            <a:off x="1330217" y="1941984"/>
            <a:ext cx="9241989"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2" name="Text Placeholder 13"/>
          <p:cNvSpPr>
            <a:spLocks noGrp="1"/>
          </p:cNvSpPr>
          <p:nvPr>
            <p:ph type="body" sz="quarter" idx="103" hasCustomPrompt="1"/>
          </p:nvPr>
        </p:nvSpPr>
        <p:spPr>
          <a:xfrm>
            <a:off x="7559046" y="1564459"/>
            <a:ext cx="3028192" cy="277074"/>
          </a:xfrm>
          <a:prstGeom prst="rect">
            <a:avLst/>
          </a:prstGeom>
        </p:spPr>
        <p:txBody>
          <a:bodyPr anchor="ctr"/>
          <a:lstStyle>
            <a:lvl1pPr marL="0" indent="0" algn="r">
              <a:buNone/>
              <a:defRPr sz="1400">
                <a:solidFill>
                  <a:schemeClr val="tx1"/>
                </a:solidFill>
                <a:latin typeface="+mj-lt"/>
              </a:defRPr>
            </a:lvl1pPr>
          </a:lstStyle>
          <a:p>
            <a:pPr lvl="0"/>
            <a:r>
              <a:rPr lang="en-US"/>
              <a:t>$0,00,000.00</a:t>
            </a:r>
          </a:p>
        </p:txBody>
      </p:sp>
      <p:sp>
        <p:nvSpPr>
          <p:cNvPr id="103" name="Text Placeholder 13"/>
          <p:cNvSpPr>
            <a:spLocks noGrp="1"/>
          </p:cNvSpPr>
          <p:nvPr>
            <p:ph type="body" sz="quarter" idx="104" hasCustomPrompt="1"/>
          </p:nvPr>
        </p:nvSpPr>
        <p:spPr>
          <a:xfrm>
            <a:off x="1306476" y="2072609"/>
            <a:ext cx="5825844" cy="277074"/>
          </a:xfrm>
          <a:prstGeom prst="rect">
            <a:avLst/>
          </a:prstGeom>
        </p:spPr>
        <p:txBody>
          <a:bodyPr anchor="ctr"/>
          <a:lstStyle>
            <a:lvl1pPr marL="0" indent="0" algn="l">
              <a:buNone/>
              <a:defRPr sz="1400">
                <a:solidFill>
                  <a:schemeClr val="tx1"/>
                </a:solidFill>
                <a:latin typeface="+mj-lt"/>
              </a:defRPr>
            </a:lvl1pPr>
          </a:lstStyle>
          <a:p>
            <a:pPr lvl="0"/>
            <a:r>
              <a:rPr lang="en-US"/>
              <a:t>Text here</a:t>
            </a:r>
          </a:p>
        </p:txBody>
      </p:sp>
      <p:cxnSp>
        <p:nvCxnSpPr>
          <p:cNvPr id="105" name="Straight Connector 104"/>
          <p:cNvCxnSpPr/>
          <p:nvPr userDrawn="1"/>
        </p:nvCxnSpPr>
        <p:spPr>
          <a:xfrm>
            <a:off x="1315185" y="2450134"/>
            <a:ext cx="9241989"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6" name="Text Placeholder 13"/>
          <p:cNvSpPr>
            <a:spLocks noGrp="1"/>
          </p:cNvSpPr>
          <p:nvPr>
            <p:ph type="body" sz="quarter" idx="105" hasCustomPrompt="1"/>
          </p:nvPr>
        </p:nvSpPr>
        <p:spPr>
          <a:xfrm>
            <a:off x="7544014" y="2072609"/>
            <a:ext cx="3028192" cy="277074"/>
          </a:xfrm>
          <a:prstGeom prst="rect">
            <a:avLst/>
          </a:prstGeom>
        </p:spPr>
        <p:txBody>
          <a:bodyPr anchor="ctr"/>
          <a:lstStyle>
            <a:lvl1pPr marL="0" marR="0" indent="0" algn="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tx1"/>
                </a:solidFill>
                <a:latin typeface="+mj-lt"/>
              </a:defRPr>
            </a:lvl1pPr>
          </a:lstStyle>
          <a:p>
            <a:pPr marL="0" marR="0" lvl="0" indent="0" algn="r" defTabSz="914400" rtl="0" eaLnBrk="1" fontAlgn="auto" latinLnBrk="0" hangingPunct="1">
              <a:lnSpc>
                <a:spcPct val="100000"/>
              </a:lnSpc>
              <a:spcBef>
                <a:spcPct val="20000"/>
              </a:spcBef>
              <a:spcAft>
                <a:spcPts val="0"/>
              </a:spcAft>
              <a:buClrTx/>
              <a:buSzTx/>
              <a:buFont typeface="Arial" pitchFamily="34" charset="0"/>
              <a:buNone/>
              <a:tabLst/>
              <a:defRPr/>
            </a:pPr>
            <a:r>
              <a:rPr lang="en-US"/>
              <a:t>$0,00,000.00</a:t>
            </a:r>
          </a:p>
        </p:txBody>
      </p:sp>
      <p:sp>
        <p:nvSpPr>
          <p:cNvPr id="107" name="Text Placeholder 13"/>
          <p:cNvSpPr>
            <a:spLocks noGrp="1"/>
          </p:cNvSpPr>
          <p:nvPr>
            <p:ph type="body" sz="quarter" idx="106" hasCustomPrompt="1"/>
          </p:nvPr>
        </p:nvSpPr>
        <p:spPr>
          <a:xfrm>
            <a:off x="1306476" y="2572043"/>
            <a:ext cx="5825844" cy="277074"/>
          </a:xfrm>
          <a:prstGeom prst="rect">
            <a:avLst/>
          </a:prstGeom>
        </p:spPr>
        <p:txBody>
          <a:bodyPr anchor="ctr"/>
          <a:lstStyle>
            <a:lvl1pPr marL="0" indent="0" algn="l">
              <a:buNone/>
              <a:defRPr sz="1400">
                <a:solidFill>
                  <a:schemeClr val="tx1"/>
                </a:solidFill>
                <a:latin typeface="+mj-lt"/>
              </a:defRPr>
            </a:lvl1pPr>
          </a:lstStyle>
          <a:p>
            <a:pPr lvl="0"/>
            <a:r>
              <a:rPr lang="en-US"/>
              <a:t>Text here</a:t>
            </a:r>
          </a:p>
        </p:txBody>
      </p:sp>
      <p:cxnSp>
        <p:nvCxnSpPr>
          <p:cNvPr id="108" name="Straight Connector 107"/>
          <p:cNvCxnSpPr/>
          <p:nvPr userDrawn="1"/>
        </p:nvCxnSpPr>
        <p:spPr>
          <a:xfrm>
            <a:off x="1315185" y="2949568"/>
            <a:ext cx="9241989"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9" name="Text Placeholder 13"/>
          <p:cNvSpPr>
            <a:spLocks noGrp="1"/>
          </p:cNvSpPr>
          <p:nvPr>
            <p:ph type="body" sz="quarter" idx="107" hasCustomPrompt="1"/>
          </p:nvPr>
        </p:nvSpPr>
        <p:spPr>
          <a:xfrm>
            <a:off x="7544014" y="2572043"/>
            <a:ext cx="3028192" cy="277074"/>
          </a:xfrm>
          <a:prstGeom prst="rect">
            <a:avLst/>
          </a:prstGeom>
        </p:spPr>
        <p:txBody>
          <a:bodyPr anchor="ctr"/>
          <a:lstStyle>
            <a:lvl1pPr marL="0" marR="0" indent="0" algn="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tx1"/>
                </a:solidFill>
                <a:latin typeface="+mj-lt"/>
              </a:defRPr>
            </a:lvl1pPr>
          </a:lstStyle>
          <a:p>
            <a:pPr marL="0" marR="0" lvl="0" indent="0" algn="r" defTabSz="914400" rtl="0" eaLnBrk="1" fontAlgn="auto" latinLnBrk="0" hangingPunct="1">
              <a:lnSpc>
                <a:spcPct val="100000"/>
              </a:lnSpc>
              <a:spcBef>
                <a:spcPct val="20000"/>
              </a:spcBef>
              <a:spcAft>
                <a:spcPts val="0"/>
              </a:spcAft>
              <a:buClrTx/>
              <a:buSzTx/>
              <a:buFont typeface="Arial" pitchFamily="34" charset="0"/>
              <a:buNone/>
              <a:tabLst/>
              <a:defRPr/>
            </a:pPr>
            <a:r>
              <a:rPr lang="en-US"/>
              <a:t>$0,00,000.00</a:t>
            </a:r>
          </a:p>
        </p:txBody>
      </p:sp>
      <p:sp>
        <p:nvSpPr>
          <p:cNvPr id="110" name="Text Placeholder 13"/>
          <p:cNvSpPr>
            <a:spLocks noGrp="1"/>
          </p:cNvSpPr>
          <p:nvPr>
            <p:ph type="body" sz="quarter" idx="108" hasCustomPrompt="1"/>
          </p:nvPr>
        </p:nvSpPr>
        <p:spPr>
          <a:xfrm>
            <a:off x="1306476" y="3095487"/>
            <a:ext cx="5825844" cy="277074"/>
          </a:xfrm>
          <a:prstGeom prst="rect">
            <a:avLst/>
          </a:prstGeom>
        </p:spPr>
        <p:txBody>
          <a:bodyPr anchor="ctr"/>
          <a:lstStyle>
            <a:lvl1pPr marL="0" indent="0" algn="l">
              <a:buNone/>
              <a:defRPr sz="1400">
                <a:solidFill>
                  <a:schemeClr val="tx1"/>
                </a:solidFill>
                <a:latin typeface="+mj-lt"/>
              </a:defRPr>
            </a:lvl1pPr>
          </a:lstStyle>
          <a:p>
            <a:pPr lvl="0"/>
            <a:r>
              <a:rPr lang="en-US"/>
              <a:t>Text here</a:t>
            </a:r>
          </a:p>
        </p:txBody>
      </p:sp>
      <p:cxnSp>
        <p:nvCxnSpPr>
          <p:cNvPr id="111" name="Straight Connector 110"/>
          <p:cNvCxnSpPr/>
          <p:nvPr userDrawn="1"/>
        </p:nvCxnSpPr>
        <p:spPr>
          <a:xfrm>
            <a:off x="1315185" y="3473012"/>
            <a:ext cx="9241989"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12" name="Text Placeholder 13"/>
          <p:cNvSpPr>
            <a:spLocks noGrp="1"/>
          </p:cNvSpPr>
          <p:nvPr>
            <p:ph type="body" sz="quarter" idx="109" hasCustomPrompt="1"/>
          </p:nvPr>
        </p:nvSpPr>
        <p:spPr>
          <a:xfrm>
            <a:off x="7544014" y="3095487"/>
            <a:ext cx="3028192" cy="277074"/>
          </a:xfrm>
          <a:prstGeom prst="rect">
            <a:avLst/>
          </a:prstGeom>
        </p:spPr>
        <p:txBody>
          <a:bodyPr anchor="ctr"/>
          <a:lstStyle>
            <a:lvl1pPr marL="0" marR="0" indent="0" algn="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tx1"/>
                </a:solidFill>
                <a:latin typeface="+mj-lt"/>
              </a:defRPr>
            </a:lvl1pPr>
          </a:lstStyle>
          <a:p>
            <a:pPr marL="0" marR="0" lvl="0" indent="0" algn="r" defTabSz="914400" rtl="0" eaLnBrk="1" fontAlgn="auto" latinLnBrk="0" hangingPunct="1">
              <a:lnSpc>
                <a:spcPct val="100000"/>
              </a:lnSpc>
              <a:spcBef>
                <a:spcPct val="20000"/>
              </a:spcBef>
              <a:spcAft>
                <a:spcPts val="0"/>
              </a:spcAft>
              <a:buClrTx/>
              <a:buSzTx/>
              <a:buFont typeface="Arial" pitchFamily="34" charset="0"/>
              <a:buNone/>
              <a:tabLst/>
              <a:defRPr/>
            </a:pPr>
            <a:r>
              <a:rPr lang="en-US"/>
              <a:t>$0,00,000.00</a:t>
            </a:r>
          </a:p>
        </p:txBody>
      </p:sp>
      <p:sp>
        <p:nvSpPr>
          <p:cNvPr id="113" name="Text Placeholder 13"/>
          <p:cNvSpPr>
            <a:spLocks noGrp="1"/>
          </p:cNvSpPr>
          <p:nvPr>
            <p:ph type="body" sz="quarter" idx="110" hasCustomPrompt="1"/>
          </p:nvPr>
        </p:nvSpPr>
        <p:spPr>
          <a:xfrm>
            <a:off x="1306476" y="3580488"/>
            <a:ext cx="5825844" cy="277074"/>
          </a:xfrm>
          <a:prstGeom prst="rect">
            <a:avLst/>
          </a:prstGeom>
        </p:spPr>
        <p:txBody>
          <a:bodyPr anchor="ctr"/>
          <a:lstStyle>
            <a:lvl1pPr marL="0" indent="0" algn="l">
              <a:buNone/>
              <a:defRPr sz="1400">
                <a:solidFill>
                  <a:schemeClr val="tx1"/>
                </a:solidFill>
                <a:latin typeface="+mj-lt"/>
              </a:defRPr>
            </a:lvl1pPr>
          </a:lstStyle>
          <a:p>
            <a:pPr lvl="0"/>
            <a:r>
              <a:rPr lang="en-US"/>
              <a:t>Text here</a:t>
            </a:r>
          </a:p>
        </p:txBody>
      </p:sp>
      <p:cxnSp>
        <p:nvCxnSpPr>
          <p:cNvPr id="114" name="Straight Connector 113"/>
          <p:cNvCxnSpPr/>
          <p:nvPr userDrawn="1"/>
        </p:nvCxnSpPr>
        <p:spPr>
          <a:xfrm>
            <a:off x="1315185" y="3958013"/>
            <a:ext cx="9241989"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17" name="Text Placeholder 13"/>
          <p:cNvSpPr>
            <a:spLocks noGrp="1"/>
          </p:cNvSpPr>
          <p:nvPr>
            <p:ph type="body" sz="quarter" idx="111" hasCustomPrompt="1"/>
          </p:nvPr>
        </p:nvSpPr>
        <p:spPr>
          <a:xfrm>
            <a:off x="7544014" y="3580488"/>
            <a:ext cx="3028192" cy="277074"/>
          </a:xfrm>
          <a:prstGeom prst="rect">
            <a:avLst/>
          </a:prstGeom>
        </p:spPr>
        <p:txBody>
          <a:bodyPr anchor="ctr"/>
          <a:lstStyle>
            <a:lvl1pPr marL="0" marR="0" indent="0" algn="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tx1"/>
                </a:solidFill>
                <a:latin typeface="+mj-lt"/>
              </a:defRPr>
            </a:lvl1pPr>
          </a:lstStyle>
          <a:p>
            <a:pPr marL="0" marR="0" lvl="0" indent="0" algn="r" defTabSz="914400" rtl="0" eaLnBrk="1" fontAlgn="auto" latinLnBrk="0" hangingPunct="1">
              <a:lnSpc>
                <a:spcPct val="100000"/>
              </a:lnSpc>
              <a:spcBef>
                <a:spcPct val="20000"/>
              </a:spcBef>
              <a:spcAft>
                <a:spcPts val="0"/>
              </a:spcAft>
              <a:buClrTx/>
              <a:buSzTx/>
              <a:buFont typeface="Arial" pitchFamily="34" charset="0"/>
              <a:buNone/>
              <a:tabLst/>
              <a:defRPr/>
            </a:pPr>
            <a:r>
              <a:rPr lang="en-US"/>
              <a:t>$0,00,000.00</a:t>
            </a:r>
          </a:p>
        </p:txBody>
      </p:sp>
      <p:sp>
        <p:nvSpPr>
          <p:cNvPr id="118" name="Text Placeholder 13"/>
          <p:cNvSpPr>
            <a:spLocks noGrp="1"/>
          </p:cNvSpPr>
          <p:nvPr>
            <p:ph type="body" sz="quarter" idx="112" hasCustomPrompt="1"/>
          </p:nvPr>
        </p:nvSpPr>
        <p:spPr>
          <a:xfrm>
            <a:off x="1306476" y="4100960"/>
            <a:ext cx="5825844" cy="277074"/>
          </a:xfrm>
          <a:prstGeom prst="rect">
            <a:avLst/>
          </a:prstGeom>
        </p:spPr>
        <p:txBody>
          <a:bodyPr anchor="ctr"/>
          <a:lstStyle>
            <a:lvl1pPr marL="0" indent="0" algn="l">
              <a:buNone/>
              <a:defRPr sz="1400">
                <a:solidFill>
                  <a:schemeClr val="tx1"/>
                </a:solidFill>
                <a:latin typeface="+mj-lt"/>
              </a:defRPr>
            </a:lvl1pPr>
          </a:lstStyle>
          <a:p>
            <a:pPr lvl="0"/>
            <a:r>
              <a:rPr lang="en-US"/>
              <a:t>Text here</a:t>
            </a:r>
          </a:p>
        </p:txBody>
      </p:sp>
      <p:cxnSp>
        <p:nvCxnSpPr>
          <p:cNvPr id="119" name="Straight Connector 118"/>
          <p:cNvCxnSpPr/>
          <p:nvPr userDrawn="1"/>
        </p:nvCxnSpPr>
        <p:spPr>
          <a:xfrm>
            <a:off x="1315185" y="4478485"/>
            <a:ext cx="9241989"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20" name="Text Placeholder 13"/>
          <p:cNvSpPr>
            <a:spLocks noGrp="1"/>
          </p:cNvSpPr>
          <p:nvPr>
            <p:ph type="body" sz="quarter" idx="113" hasCustomPrompt="1"/>
          </p:nvPr>
        </p:nvSpPr>
        <p:spPr>
          <a:xfrm>
            <a:off x="7544014" y="4100960"/>
            <a:ext cx="3028192" cy="277074"/>
          </a:xfrm>
          <a:prstGeom prst="rect">
            <a:avLst/>
          </a:prstGeom>
        </p:spPr>
        <p:txBody>
          <a:bodyPr anchor="ctr"/>
          <a:lstStyle>
            <a:lvl1pPr marL="0" marR="0" indent="0" algn="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tx1"/>
                </a:solidFill>
                <a:latin typeface="+mj-lt"/>
              </a:defRPr>
            </a:lvl1pPr>
          </a:lstStyle>
          <a:p>
            <a:pPr marL="0" marR="0" lvl="0" indent="0" algn="r" defTabSz="914400" rtl="0" eaLnBrk="1" fontAlgn="auto" latinLnBrk="0" hangingPunct="1">
              <a:lnSpc>
                <a:spcPct val="100000"/>
              </a:lnSpc>
              <a:spcBef>
                <a:spcPct val="20000"/>
              </a:spcBef>
              <a:spcAft>
                <a:spcPts val="0"/>
              </a:spcAft>
              <a:buClrTx/>
              <a:buSzTx/>
              <a:buFont typeface="Arial" pitchFamily="34" charset="0"/>
              <a:buNone/>
              <a:tabLst/>
              <a:defRPr/>
            </a:pPr>
            <a:r>
              <a:rPr lang="en-US"/>
              <a:t>$0,00,000.00</a:t>
            </a:r>
          </a:p>
        </p:txBody>
      </p:sp>
      <p:cxnSp>
        <p:nvCxnSpPr>
          <p:cNvPr id="121" name="Straight Connector 120"/>
          <p:cNvCxnSpPr/>
          <p:nvPr userDrawn="1"/>
        </p:nvCxnSpPr>
        <p:spPr>
          <a:xfrm>
            <a:off x="6453051" y="4986413"/>
            <a:ext cx="4104123"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22" name="Text Placeholder 13"/>
          <p:cNvSpPr>
            <a:spLocks noGrp="1"/>
          </p:cNvSpPr>
          <p:nvPr>
            <p:ph type="body" sz="quarter" idx="114" hasCustomPrompt="1"/>
          </p:nvPr>
        </p:nvSpPr>
        <p:spPr>
          <a:xfrm>
            <a:off x="8725988" y="4608888"/>
            <a:ext cx="1846217" cy="277074"/>
          </a:xfrm>
          <a:prstGeom prst="rect">
            <a:avLst/>
          </a:prstGeom>
        </p:spPr>
        <p:txBody>
          <a:bodyPr anchor="ctr"/>
          <a:lstStyle>
            <a:lvl1pPr marL="0" marR="0" indent="0" algn="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tx1"/>
                </a:solidFill>
                <a:latin typeface="+mj-lt"/>
              </a:defRPr>
            </a:lvl1pPr>
          </a:lstStyle>
          <a:p>
            <a:pPr marL="0" marR="0" lvl="0" indent="0" algn="r" defTabSz="914400" rtl="0" eaLnBrk="1" fontAlgn="auto" latinLnBrk="0" hangingPunct="1">
              <a:lnSpc>
                <a:spcPct val="100000"/>
              </a:lnSpc>
              <a:spcBef>
                <a:spcPct val="20000"/>
              </a:spcBef>
              <a:spcAft>
                <a:spcPts val="0"/>
              </a:spcAft>
              <a:buClrTx/>
              <a:buSzTx/>
              <a:buFont typeface="Arial" pitchFamily="34" charset="0"/>
              <a:buNone/>
              <a:tabLst/>
              <a:defRPr/>
            </a:pPr>
            <a:r>
              <a:rPr lang="en-US"/>
              <a:t>$0,00,000.00</a:t>
            </a:r>
          </a:p>
        </p:txBody>
      </p:sp>
      <p:sp>
        <p:nvSpPr>
          <p:cNvPr id="123" name="Text Placeholder 13"/>
          <p:cNvSpPr>
            <a:spLocks noGrp="1"/>
          </p:cNvSpPr>
          <p:nvPr>
            <p:ph type="body" sz="quarter" idx="115" hasCustomPrompt="1"/>
          </p:nvPr>
        </p:nvSpPr>
        <p:spPr>
          <a:xfrm>
            <a:off x="6098384" y="4608888"/>
            <a:ext cx="1875215" cy="277074"/>
          </a:xfrm>
          <a:prstGeom prst="rect">
            <a:avLst/>
          </a:prstGeom>
        </p:spPr>
        <p:txBody>
          <a:bodyPr anchor="ctr"/>
          <a:lstStyle>
            <a:lvl1pPr marL="0" indent="0" algn="l">
              <a:buNone/>
              <a:defRPr sz="1400">
                <a:solidFill>
                  <a:schemeClr val="tx1"/>
                </a:solidFill>
                <a:latin typeface="+mj-lt"/>
              </a:defRPr>
            </a:lvl1pPr>
          </a:lstStyle>
          <a:p>
            <a:pPr lvl="0"/>
            <a:r>
              <a:rPr lang="en-US"/>
              <a:t>Text here</a:t>
            </a:r>
          </a:p>
        </p:txBody>
      </p:sp>
      <p:cxnSp>
        <p:nvCxnSpPr>
          <p:cNvPr id="124" name="Straight Connector 123"/>
          <p:cNvCxnSpPr/>
          <p:nvPr userDrawn="1"/>
        </p:nvCxnSpPr>
        <p:spPr>
          <a:xfrm>
            <a:off x="6098384" y="5483857"/>
            <a:ext cx="4490168" cy="0"/>
          </a:xfrm>
          <a:prstGeom prst="line">
            <a:avLst/>
          </a:prstGeom>
          <a:ln w="28575">
            <a:solidFill>
              <a:srgbClr val="FF8909"/>
            </a:solidFill>
          </a:ln>
        </p:spPr>
        <p:style>
          <a:lnRef idx="1">
            <a:schemeClr val="dk1"/>
          </a:lnRef>
          <a:fillRef idx="0">
            <a:schemeClr val="dk1"/>
          </a:fillRef>
          <a:effectRef idx="0">
            <a:schemeClr val="dk1"/>
          </a:effectRef>
          <a:fontRef idx="minor">
            <a:schemeClr val="tx1"/>
          </a:fontRef>
        </p:style>
      </p:cxnSp>
      <p:sp>
        <p:nvSpPr>
          <p:cNvPr id="125" name="Text Placeholder 13"/>
          <p:cNvSpPr>
            <a:spLocks noGrp="1"/>
          </p:cNvSpPr>
          <p:nvPr>
            <p:ph type="body" sz="quarter" idx="116" hasCustomPrompt="1"/>
          </p:nvPr>
        </p:nvSpPr>
        <p:spPr>
          <a:xfrm>
            <a:off x="8456023" y="5106332"/>
            <a:ext cx="2121433" cy="277074"/>
          </a:xfrm>
          <a:prstGeom prst="rect">
            <a:avLst/>
          </a:prstGeom>
        </p:spPr>
        <p:txBody>
          <a:bodyPr anchor="ctr"/>
          <a:lstStyle>
            <a:lvl1pPr marL="0" marR="0" indent="0" algn="r" defTabSz="914400" rtl="0" eaLnBrk="1" fontAlgn="auto" latinLnBrk="0" hangingPunct="1">
              <a:lnSpc>
                <a:spcPct val="100000"/>
              </a:lnSpc>
              <a:spcBef>
                <a:spcPct val="20000"/>
              </a:spcBef>
              <a:spcAft>
                <a:spcPts val="0"/>
              </a:spcAft>
              <a:buClrTx/>
              <a:buSzTx/>
              <a:buFont typeface="Arial" pitchFamily="34" charset="0"/>
              <a:buNone/>
              <a:tabLst/>
              <a:defRPr sz="1400" baseline="0">
                <a:solidFill>
                  <a:schemeClr val="tx1"/>
                </a:solidFill>
                <a:latin typeface="+mj-lt"/>
              </a:defRPr>
            </a:lvl1pPr>
          </a:lstStyle>
          <a:p>
            <a:pPr marL="0" marR="0" lvl="0" indent="0" algn="r" defTabSz="914400" rtl="0" eaLnBrk="1" fontAlgn="auto" latinLnBrk="0" hangingPunct="1">
              <a:lnSpc>
                <a:spcPct val="100000"/>
              </a:lnSpc>
              <a:spcBef>
                <a:spcPct val="20000"/>
              </a:spcBef>
              <a:spcAft>
                <a:spcPts val="0"/>
              </a:spcAft>
              <a:buClrTx/>
              <a:buSzTx/>
              <a:buFont typeface="Arial" pitchFamily="34" charset="0"/>
              <a:buNone/>
              <a:tabLst/>
              <a:defRPr/>
            </a:pPr>
            <a:r>
              <a:rPr lang="en-US"/>
              <a:t>30% off - $0,00,000.00</a:t>
            </a:r>
          </a:p>
        </p:txBody>
      </p:sp>
      <p:sp>
        <p:nvSpPr>
          <p:cNvPr id="160" name="Text Placeholder 13"/>
          <p:cNvSpPr>
            <a:spLocks noGrp="1"/>
          </p:cNvSpPr>
          <p:nvPr>
            <p:ph type="body" sz="quarter" idx="117" hasCustomPrompt="1"/>
          </p:nvPr>
        </p:nvSpPr>
        <p:spPr>
          <a:xfrm>
            <a:off x="6103635" y="5106332"/>
            <a:ext cx="1875215" cy="277074"/>
          </a:xfrm>
          <a:prstGeom prst="rect">
            <a:avLst/>
          </a:prstGeom>
        </p:spPr>
        <p:txBody>
          <a:bodyPr anchor="ctr"/>
          <a:lstStyle>
            <a:lvl1pPr marL="0" indent="0" algn="l">
              <a:buNone/>
              <a:defRPr sz="1400">
                <a:solidFill>
                  <a:schemeClr val="tx1"/>
                </a:solidFill>
                <a:latin typeface="+mj-lt"/>
              </a:defRPr>
            </a:lvl1pPr>
          </a:lstStyle>
          <a:p>
            <a:pPr lvl="0"/>
            <a:r>
              <a:rPr lang="en-US"/>
              <a:t>Text here</a:t>
            </a:r>
          </a:p>
        </p:txBody>
      </p:sp>
      <p:sp>
        <p:nvSpPr>
          <p:cNvPr id="169" name="Text Placeholder 13"/>
          <p:cNvSpPr>
            <a:spLocks noGrp="1"/>
          </p:cNvSpPr>
          <p:nvPr>
            <p:ph type="body" sz="quarter" idx="118" hasCustomPrompt="1"/>
          </p:nvPr>
        </p:nvSpPr>
        <p:spPr>
          <a:xfrm>
            <a:off x="8456023" y="5614260"/>
            <a:ext cx="2131215" cy="277074"/>
          </a:xfrm>
          <a:prstGeom prst="rect">
            <a:avLst/>
          </a:prstGeom>
        </p:spPr>
        <p:txBody>
          <a:bodyPr anchor="ctr"/>
          <a:lstStyle>
            <a:lvl1pPr marL="0" marR="0" indent="0" algn="r" defTabSz="914400" rtl="0" eaLnBrk="1" fontAlgn="auto" latinLnBrk="0" hangingPunct="1">
              <a:lnSpc>
                <a:spcPct val="100000"/>
              </a:lnSpc>
              <a:spcBef>
                <a:spcPct val="20000"/>
              </a:spcBef>
              <a:spcAft>
                <a:spcPts val="0"/>
              </a:spcAft>
              <a:buClrTx/>
              <a:buSzTx/>
              <a:buFont typeface="Arial" pitchFamily="34" charset="0"/>
              <a:buNone/>
              <a:tabLst/>
              <a:defRPr sz="1800" b="1">
                <a:solidFill>
                  <a:srgbClr val="FFA021"/>
                </a:solidFill>
                <a:latin typeface="+mj-lt"/>
              </a:defRPr>
            </a:lvl1pPr>
          </a:lstStyle>
          <a:p>
            <a:pPr marL="0" marR="0" lvl="0" indent="0" algn="r" defTabSz="914400" rtl="0" eaLnBrk="1" fontAlgn="auto" latinLnBrk="0" hangingPunct="1">
              <a:lnSpc>
                <a:spcPct val="100000"/>
              </a:lnSpc>
              <a:spcBef>
                <a:spcPct val="20000"/>
              </a:spcBef>
              <a:spcAft>
                <a:spcPts val="0"/>
              </a:spcAft>
              <a:buClrTx/>
              <a:buSzTx/>
              <a:buFont typeface="Arial" pitchFamily="34" charset="0"/>
              <a:buNone/>
              <a:tabLst/>
              <a:defRPr/>
            </a:pPr>
            <a:r>
              <a:rPr lang="en-US"/>
              <a:t>$0,00,000.00</a:t>
            </a:r>
          </a:p>
        </p:txBody>
      </p:sp>
      <p:sp>
        <p:nvSpPr>
          <p:cNvPr id="170" name="Text Placeholder 13"/>
          <p:cNvSpPr>
            <a:spLocks noGrp="1"/>
          </p:cNvSpPr>
          <p:nvPr>
            <p:ph type="body" sz="quarter" idx="119" hasCustomPrompt="1"/>
          </p:nvPr>
        </p:nvSpPr>
        <p:spPr>
          <a:xfrm>
            <a:off x="6113417" y="5614260"/>
            <a:ext cx="1875215" cy="277074"/>
          </a:xfrm>
          <a:prstGeom prst="rect">
            <a:avLst/>
          </a:prstGeom>
        </p:spPr>
        <p:txBody>
          <a:bodyPr anchor="ctr"/>
          <a:lstStyle>
            <a:lvl1pPr marL="0" indent="0" algn="l">
              <a:buNone/>
              <a:defRPr sz="1400">
                <a:solidFill>
                  <a:schemeClr val="tx1"/>
                </a:solidFill>
                <a:latin typeface="+mj-lt"/>
              </a:defRPr>
            </a:lvl1pPr>
          </a:lstStyle>
          <a:p>
            <a:pPr lvl="0"/>
            <a:r>
              <a:rPr lang="en-US"/>
              <a:t>Total</a:t>
            </a:r>
          </a:p>
        </p:txBody>
      </p:sp>
      <p:sp>
        <p:nvSpPr>
          <p:cNvPr id="36"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37" name="Picture 36">
            <a:extLst>
              <a:ext uri="{FF2B5EF4-FFF2-40B4-BE49-F238E27FC236}">
                <a16:creationId xmlns:a16="http://schemas.microsoft.com/office/drawing/2014/main" id="{F8EC1308-3359-49F4-A39E-BB5047A7B95E}"/>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4910221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2coloumn, 4 row _Icon and Content_White">
    <p:spTree>
      <p:nvGrpSpPr>
        <p:cNvPr id="1" name=""/>
        <p:cNvGrpSpPr/>
        <p:nvPr/>
      </p:nvGrpSpPr>
      <p:grpSpPr>
        <a:xfrm>
          <a:off x="0" y="0"/>
          <a:ext cx="0" cy="0"/>
          <a:chOff x="0" y="0"/>
          <a:chExt cx="0" cy="0"/>
        </a:xfrm>
      </p:grpSpPr>
      <p:sp>
        <p:nvSpPr>
          <p:cNvPr id="15" name="Picture Placeholder 14"/>
          <p:cNvSpPr>
            <a:spLocks noGrp="1"/>
          </p:cNvSpPr>
          <p:nvPr>
            <p:ph type="pic" sz="quarter" idx="122"/>
          </p:nvPr>
        </p:nvSpPr>
        <p:spPr>
          <a:xfrm>
            <a:off x="0" y="0"/>
            <a:ext cx="12192000" cy="6235700"/>
          </a:xfrm>
          <a:prstGeom prst="rect">
            <a:avLst/>
          </a:prstGeom>
        </p:spPr>
        <p:txBody>
          <a:bodyPr/>
          <a:lstStyle>
            <a:lvl1pPr marL="0" indent="0">
              <a:buNone/>
              <a:defRPr sz="2000">
                <a:latin typeface="+mj-lt"/>
              </a:defRPr>
            </a:lvl1pPr>
          </a:lstStyle>
          <a:p>
            <a:endParaRPr lang="en-US"/>
          </a:p>
        </p:txBody>
      </p:sp>
      <p:sp>
        <p:nvSpPr>
          <p:cNvPr id="18" name="Title 1"/>
          <p:cNvSpPr>
            <a:spLocks noGrp="1"/>
          </p:cNvSpPr>
          <p:nvPr>
            <p:ph type="ctrTitle" hasCustomPrompt="1"/>
          </p:nvPr>
        </p:nvSpPr>
        <p:spPr>
          <a:xfrm>
            <a:off x="362370" y="365162"/>
            <a:ext cx="11311422" cy="415447"/>
          </a:xfrm>
          <a:prstGeom prst="rect">
            <a:avLst/>
          </a:prstGeom>
        </p:spPr>
        <p:txBody>
          <a:bodyPr anchor="ctr">
            <a:noAutofit/>
          </a:bodyPr>
          <a:lstStyle>
            <a:lvl1pPr algn="ctr">
              <a:defRPr sz="2200" b="1" i="0" baseline="0">
                <a:solidFill>
                  <a:schemeClr val="tx1">
                    <a:lumMod val="75000"/>
                    <a:lumOff val="25000"/>
                  </a:schemeClr>
                </a:solidFill>
                <a:latin typeface="+mj-lt"/>
                <a:cs typeface="Arial" pitchFamily="34" charset="0"/>
              </a:defRPr>
            </a:lvl1pPr>
          </a:lstStyle>
          <a:p>
            <a:r>
              <a:rPr lang="en-US"/>
              <a:t>SLIDE HEADER GOES HERE</a:t>
            </a:r>
          </a:p>
        </p:txBody>
      </p:sp>
      <p:sp>
        <p:nvSpPr>
          <p:cNvPr id="7" name="object 3"/>
          <p:cNvSpPr/>
          <p:nvPr userDrawn="1"/>
        </p:nvSpPr>
        <p:spPr>
          <a:xfrm>
            <a:off x="11673792" y="6448845"/>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02" name="Text Placeholder 13"/>
          <p:cNvSpPr>
            <a:spLocks noGrp="1"/>
          </p:cNvSpPr>
          <p:nvPr>
            <p:ph type="body" sz="quarter" idx="103" hasCustomPrompt="1"/>
          </p:nvPr>
        </p:nvSpPr>
        <p:spPr>
          <a:xfrm>
            <a:off x="997120" y="4133378"/>
            <a:ext cx="2481937" cy="277074"/>
          </a:xfrm>
          <a:prstGeom prst="rect">
            <a:avLst/>
          </a:prstGeom>
        </p:spPr>
        <p:txBody>
          <a:bodyPr anchor="ctr"/>
          <a:lstStyle>
            <a:lvl1pPr marL="0" indent="0" algn="ctr">
              <a:buNone/>
              <a:defRPr sz="1600" b="1">
                <a:solidFill>
                  <a:srgbClr val="FF8909"/>
                </a:solidFill>
                <a:latin typeface="+mj-lt"/>
              </a:defRPr>
            </a:lvl1pPr>
          </a:lstStyle>
          <a:p>
            <a:pPr lvl="0"/>
            <a:r>
              <a:rPr lang="en-US"/>
              <a:t>Header</a:t>
            </a:r>
          </a:p>
        </p:txBody>
      </p:sp>
      <p:sp>
        <p:nvSpPr>
          <p:cNvPr id="2" name="Oval 1"/>
          <p:cNvSpPr/>
          <p:nvPr userDrawn="1"/>
        </p:nvSpPr>
        <p:spPr>
          <a:xfrm>
            <a:off x="1767828" y="2821581"/>
            <a:ext cx="957943" cy="95794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icture Placeholder 3"/>
          <p:cNvSpPr>
            <a:spLocks noGrp="1"/>
          </p:cNvSpPr>
          <p:nvPr>
            <p:ph type="pic" sz="quarter" idx="50" hasCustomPrompt="1"/>
          </p:nvPr>
        </p:nvSpPr>
        <p:spPr>
          <a:xfrm>
            <a:off x="1868430" y="2942330"/>
            <a:ext cx="739319" cy="735911"/>
          </a:xfrm>
          <a:prstGeom prst="ellipse">
            <a:avLst/>
          </a:prstGeom>
        </p:spPr>
        <p:txBody>
          <a:bodyPr anchor="ctr"/>
          <a:lstStyle>
            <a:lvl1pPr marL="0" indent="0" algn="ctr">
              <a:buNone/>
              <a:defRPr sz="1200"/>
            </a:lvl1pPr>
          </a:lstStyle>
          <a:p>
            <a:r>
              <a:rPr lang="en-US"/>
              <a:t>ICON</a:t>
            </a:r>
          </a:p>
        </p:txBody>
      </p:sp>
      <p:cxnSp>
        <p:nvCxnSpPr>
          <p:cNvPr id="5" name="Straight Connector 4"/>
          <p:cNvCxnSpPr/>
          <p:nvPr userDrawn="1"/>
        </p:nvCxnSpPr>
        <p:spPr>
          <a:xfrm>
            <a:off x="2246803" y="3814350"/>
            <a:ext cx="0" cy="35705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Content Placeholder 3"/>
          <p:cNvSpPr>
            <a:spLocks noGrp="1"/>
          </p:cNvSpPr>
          <p:nvPr>
            <p:ph sz="quarter" idx="51"/>
          </p:nvPr>
        </p:nvSpPr>
        <p:spPr>
          <a:xfrm>
            <a:off x="1218583" y="4423347"/>
            <a:ext cx="2056431" cy="1181079"/>
          </a:xfrm>
          <a:prstGeom prst="rect">
            <a:avLst/>
          </a:prstGeom>
        </p:spPr>
        <p:txBody>
          <a:bodyPr lIns="0" rIns="0"/>
          <a:lstStyle>
            <a:lvl1pPr marL="274320" indent="-274320" algn="ctr">
              <a:buClr>
                <a:srgbClr val="FF8909"/>
              </a:buClr>
              <a:buFontTx/>
              <a:buChar char="&gt;"/>
              <a:defRPr sz="1200">
                <a:solidFill>
                  <a:schemeClr val="tx1">
                    <a:lumMod val="95000"/>
                    <a:lumOff val="5000"/>
                  </a:schemeClr>
                </a:solidFill>
                <a:latin typeface="+mj-lt"/>
                <a:ea typeface="Roboto" pitchFamily="2" charset="0"/>
                <a:cs typeface="Roboto" pitchFamily="2" charset="0"/>
              </a:defRPr>
            </a:lvl1pPr>
            <a:lvl2pPr marL="0" indent="-182880" algn="ctr">
              <a:buClr>
                <a:srgbClr val="FF8909"/>
              </a:buClr>
              <a:defRPr sz="1100">
                <a:solidFill>
                  <a:schemeClr val="tx1">
                    <a:lumMod val="95000"/>
                    <a:lumOff val="5000"/>
                  </a:schemeClr>
                </a:solidFill>
                <a:latin typeface="+mj-lt"/>
                <a:ea typeface="Roboto" pitchFamily="2" charset="0"/>
                <a:cs typeface="Roboto" pitchFamily="2" charset="0"/>
              </a:defRPr>
            </a:lvl2pPr>
            <a:lvl3pPr marL="365760" indent="-182880" algn="ctr">
              <a:buClr>
                <a:srgbClr val="FF8909"/>
              </a:buClr>
              <a:buFontTx/>
              <a:buChar char="•"/>
              <a:defRPr sz="1050">
                <a:solidFill>
                  <a:schemeClr val="tx1">
                    <a:lumMod val="95000"/>
                    <a:lumOff val="5000"/>
                  </a:schemeClr>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41" name="Text Placeholder 13"/>
          <p:cNvSpPr>
            <a:spLocks noGrp="1"/>
          </p:cNvSpPr>
          <p:nvPr>
            <p:ph type="body" sz="quarter" idx="104" hasCustomPrompt="1"/>
          </p:nvPr>
        </p:nvSpPr>
        <p:spPr>
          <a:xfrm>
            <a:off x="2560463" y="1224700"/>
            <a:ext cx="2481937" cy="277074"/>
          </a:xfrm>
          <a:prstGeom prst="rect">
            <a:avLst/>
          </a:prstGeom>
        </p:spPr>
        <p:txBody>
          <a:bodyPr anchor="ctr"/>
          <a:lstStyle>
            <a:lvl1pPr marL="0" indent="0" algn="ctr">
              <a:buNone/>
              <a:defRPr sz="1600" b="1">
                <a:solidFill>
                  <a:srgbClr val="FF8909"/>
                </a:solidFill>
                <a:latin typeface="+mj-lt"/>
              </a:defRPr>
            </a:lvl1pPr>
          </a:lstStyle>
          <a:p>
            <a:pPr lvl="0"/>
            <a:r>
              <a:rPr lang="en-US"/>
              <a:t>Header</a:t>
            </a:r>
          </a:p>
        </p:txBody>
      </p:sp>
      <p:sp>
        <p:nvSpPr>
          <p:cNvPr id="42" name="Oval 41"/>
          <p:cNvSpPr/>
          <p:nvPr userDrawn="1"/>
        </p:nvSpPr>
        <p:spPr>
          <a:xfrm>
            <a:off x="3331171" y="2821581"/>
            <a:ext cx="957943" cy="95794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icture Placeholder 3"/>
          <p:cNvSpPr>
            <a:spLocks noGrp="1"/>
          </p:cNvSpPr>
          <p:nvPr>
            <p:ph type="pic" sz="quarter" idx="105" hasCustomPrompt="1"/>
          </p:nvPr>
        </p:nvSpPr>
        <p:spPr>
          <a:xfrm>
            <a:off x="3431773" y="2942330"/>
            <a:ext cx="739319" cy="735911"/>
          </a:xfrm>
          <a:prstGeom prst="ellipse">
            <a:avLst/>
          </a:prstGeom>
        </p:spPr>
        <p:txBody>
          <a:bodyPr anchor="ctr"/>
          <a:lstStyle>
            <a:lvl1pPr marL="0" indent="0" algn="ctr">
              <a:buNone/>
              <a:defRPr sz="1200"/>
            </a:lvl1pPr>
          </a:lstStyle>
          <a:p>
            <a:r>
              <a:rPr lang="en-US"/>
              <a:t>ICON</a:t>
            </a:r>
          </a:p>
        </p:txBody>
      </p:sp>
      <p:cxnSp>
        <p:nvCxnSpPr>
          <p:cNvPr id="44" name="Straight Connector 43"/>
          <p:cNvCxnSpPr/>
          <p:nvPr userDrawn="1"/>
        </p:nvCxnSpPr>
        <p:spPr>
          <a:xfrm>
            <a:off x="3810142" y="2447099"/>
            <a:ext cx="0" cy="35705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Content Placeholder 3"/>
          <p:cNvSpPr>
            <a:spLocks noGrp="1"/>
          </p:cNvSpPr>
          <p:nvPr>
            <p:ph sz="quarter" idx="106"/>
          </p:nvPr>
        </p:nvSpPr>
        <p:spPr>
          <a:xfrm>
            <a:off x="2781926" y="1514669"/>
            <a:ext cx="2056431" cy="1181079"/>
          </a:xfrm>
          <a:prstGeom prst="rect">
            <a:avLst/>
          </a:prstGeom>
        </p:spPr>
        <p:txBody>
          <a:bodyPr lIns="0" rIns="0"/>
          <a:lstStyle>
            <a:lvl1pPr marL="274320" indent="-274320" algn="ctr">
              <a:buClr>
                <a:srgbClr val="FF8909"/>
              </a:buClr>
              <a:buFontTx/>
              <a:buChar char="&gt;"/>
              <a:defRPr sz="1200">
                <a:solidFill>
                  <a:schemeClr val="tx1">
                    <a:lumMod val="95000"/>
                    <a:lumOff val="5000"/>
                  </a:schemeClr>
                </a:solidFill>
                <a:latin typeface="+mj-lt"/>
                <a:ea typeface="Roboto" pitchFamily="2" charset="0"/>
                <a:cs typeface="Roboto" pitchFamily="2" charset="0"/>
              </a:defRPr>
            </a:lvl1pPr>
            <a:lvl2pPr marL="0" indent="-182880" algn="ctr">
              <a:buClr>
                <a:srgbClr val="FF8909"/>
              </a:buClr>
              <a:defRPr sz="1100">
                <a:solidFill>
                  <a:schemeClr val="tx1">
                    <a:lumMod val="95000"/>
                    <a:lumOff val="5000"/>
                  </a:schemeClr>
                </a:solidFill>
                <a:latin typeface="+mj-lt"/>
                <a:ea typeface="Roboto" pitchFamily="2" charset="0"/>
                <a:cs typeface="Roboto" pitchFamily="2" charset="0"/>
              </a:defRPr>
            </a:lvl2pPr>
            <a:lvl3pPr marL="365760" indent="-182880" algn="ctr">
              <a:buClr>
                <a:srgbClr val="FF8909"/>
              </a:buClr>
              <a:buFontTx/>
              <a:buChar char="•"/>
              <a:defRPr sz="1050">
                <a:solidFill>
                  <a:schemeClr val="tx1">
                    <a:lumMod val="95000"/>
                    <a:lumOff val="5000"/>
                  </a:schemeClr>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46" name="Text Placeholder 13"/>
          <p:cNvSpPr>
            <a:spLocks noGrp="1"/>
          </p:cNvSpPr>
          <p:nvPr>
            <p:ph type="body" sz="quarter" idx="107" hasCustomPrompt="1"/>
          </p:nvPr>
        </p:nvSpPr>
        <p:spPr>
          <a:xfrm>
            <a:off x="4054131" y="4131514"/>
            <a:ext cx="2481937" cy="277074"/>
          </a:xfrm>
          <a:prstGeom prst="rect">
            <a:avLst/>
          </a:prstGeom>
        </p:spPr>
        <p:txBody>
          <a:bodyPr anchor="ctr"/>
          <a:lstStyle>
            <a:lvl1pPr marL="0" indent="0" algn="ctr">
              <a:buNone/>
              <a:defRPr sz="1600" b="1">
                <a:solidFill>
                  <a:srgbClr val="FF8909"/>
                </a:solidFill>
                <a:latin typeface="+mj-lt"/>
              </a:defRPr>
            </a:lvl1pPr>
          </a:lstStyle>
          <a:p>
            <a:pPr lvl="0"/>
            <a:r>
              <a:rPr lang="en-US"/>
              <a:t>Header</a:t>
            </a:r>
          </a:p>
        </p:txBody>
      </p:sp>
      <p:sp>
        <p:nvSpPr>
          <p:cNvPr id="48" name="Oval 47"/>
          <p:cNvSpPr/>
          <p:nvPr userDrawn="1"/>
        </p:nvSpPr>
        <p:spPr>
          <a:xfrm>
            <a:off x="4824839" y="2819717"/>
            <a:ext cx="957943" cy="95794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Picture Placeholder 3"/>
          <p:cNvSpPr>
            <a:spLocks noGrp="1"/>
          </p:cNvSpPr>
          <p:nvPr>
            <p:ph type="pic" sz="quarter" idx="108" hasCustomPrompt="1"/>
          </p:nvPr>
        </p:nvSpPr>
        <p:spPr>
          <a:xfrm>
            <a:off x="4925441" y="2940466"/>
            <a:ext cx="739319" cy="735911"/>
          </a:xfrm>
          <a:prstGeom prst="ellipse">
            <a:avLst/>
          </a:prstGeom>
        </p:spPr>
        <p:txBody>
          <a:bodyPr anchor="ctr"/>
          <a:lstStyle>
            <a:lvl1pPr marL="0" indent="0" algn="ctr">
              <a:buNone/>
              <a:defRPr sz="1200"/>
            </a:lvl1pPr>
          </a:lstStyle>
          <a:p>
            <a:r>
              <a:rPr lang="en-US"/>
              <a:t>ICON</a:t>
            </a:r>
          </a:p>
        </p:txBody>
      </p:sp>
      <p:cxnSp>
        <p:nvCxnSpPr>
          <p:cNvPr id="50" name="Straight Connector 49"/>
          <p:cNvCxnSpPr/>
          <p:nvPr userDrawn="1"/>
        </p:nvCxnSpPr>
        <p:spPr>
          <a:xfrm>
            <a:off x="5303810" y="3812483"/>
            <a:ext cx="0" cy="35705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Content Placeholder 3"/>
          <p:cNvSpPr>
            <a:spLocks noGrp="1"/>
          </p:cNvSpPr>
          <p:nvPr>
            <p:ph sz="quarter" idx="109"/>
          </p:nvPr>
        </p:nvSpPr>
        <p:spPr>
          <a:xfrm>
            <a:off x="4275594" y="4421483"/>
            <a:ext cx="2056431" cy="1181079"/>
          </a:xfrm>
          <a:prstGeom prst="rect">
            <a:avLst/>
          </a:prstGeom>
        </p:spPr>
        <p:txBody>
          <a:bodyPr lIns="0" rIns="0"/>
          <a:lstStyle>
            <a:lvl1pPr marL="274320" indent="-274320" algn="ctr">
              <a:buClr>
                <a:srgbClr val="FF8909"/>
              </a:buClr>
              <a:buFontTx/>
              <a:buChar char="&gt;"/>
              <a:defRPr sz="1200">
                <a:solidFill>
                  <a:schemeClr val="tx1">
                    <a:lumMod val="95000"/>
                    <a:lumOff val="5000"/>
                  </a:schemeClr>
                </a:solidFill>
                <a:latin typeface="+mj-lt"/>
                <a:ea typeface="Roboto" pitchFamily="2" charset="0"/>
                <a:cs typeface="Roboto" pitchFamily="2" charset="0"/>
              </a:defRPr>
            </a:lvl1pPr>
            <a:lvl2pPr marL="0" indent="-182880" algn="ctr">
              <a:buClr>
                <a:srgbClr val="FF8909"/>
              </a:buClr>
              <a:defRPr sz="1100">
                <a:solidFill>
                  <a:schemeClr val="tx1">
                    <a:lumMod val="95000"/>
                    <a:lumOff val="5000"/>
                  </a:schemeClr>
                </a:solidFill>
                <a:latin typeface="+mj-lt"/>
                <a:ea typeface="Roboto" pitchFamily="2" charset="0"/>
                <a:cs typeface="Roboto" pitchFamily="2" charset="0"/>
              </a:defRPr>
            </a:lvl2pPr>
            <a:lvl3pPr marL="365760" indent="-182880" algn="ctr">
              <a:buClr>
                <a:srgbClr val="FF8909"/>
              </a:buClr>
              <a:buFontTx/>
              <a:buChar char="•"/>
              <a:defRPr sz="1050">
                <a:solidFill>
                  <a:schemeClr val="tx1">
                    <a:lumMod val="95000"/>
                    <a:lumOff val="5000"/>
                  </a:schemeClr>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53" name="Oval 52"/>
          <p:cNvSpPr/>
          <p:nvPr userDrawn="1"/>
        </p:nvSpPr>
        <p:spPr>
          <a:xfrm>
            <a:off x="6332024" y="2819717"/>
            <a:ext cx="957943" cy="95794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icture Placeholder 3"/>
          <p:cNvSpPr>
            <a:spLocks noGrp="1"/>
          </p:cNvSpPr>
          <p:nvPr>
            <p:ph type="pic" sz="quarter" idx="111" hasCustomPrompt="1"/>
          </p:nvPr>
        </p:nvSpPr>
        <p:spPr>
          <a:xfrm>
            <a:off x="6432626" y="2940466"/>
            <a:ext cx="739319" cy="735911"/>
          </a:xfrm>
          <a:prstGeom prst="ellipse">
            <a:avLst/>
          </a:prstGeom>
        </p:spPr>
        <p:txBody>
          <a:bodyPr anchor="ctr"/>
          <a:lstStyle>
            <a:lvl1pPr marL="0" indent="0" algn="ctr">
              <a:buNone/>
              <a:defRPr sz="1200"/>
            </a:lvl1pPr>
          </a:lstStyle>
          <a:p>
            <a:r>
              <a:rPr lang="en-US"/>
              <a:t>ICON</a:t>
            </a:r>
          </a:p>
        </p:txBody>
      </p:sp>
      <p:cxnSp>
        <p:nvCxnSpPr>
          <p:cNvPr id="55" name="Straight Connector 54"/>
          <p:cNvCxnSpPr/>
          <p:nvPr userDrawn="1"/>
        </p:nvCxnSpPr>
        <p:spPr>
          <a:xfrm>
            <a:off x="6810995" y="2445243"/>
            <a:ext cx="0" cy="35705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Text Placeholder 13"/>
          <p:cNvSpPr>
            <a:spLocks noGrp="1"/>
          </p:cNvSpPr>
          <p:nvPr>
            <p:ph type="body" sz="quarter" idx="113" hasCustomPrompt="1"/>
          </p:nvPr>
        </p:nvSpPr>
        <p:spPr>
          <a:xfrm>
            <a:off x="7137571" y="4131514"/>
            <a:ext cx="2481937" cy="277074"/>
          </a:xfrm>
          <a:prstGeom prst="rect">
            <a:avLst/>
          </a:prstGeom>
        </p:spPr>
        <p:txBody>
          <a:bodyPr anchor="ctr"/>
          <a:lstStyle>
            <a:lvl1pPr marL="0" indent="0" algn="ctr">
              <a:buNone/>
              <a:defRPr sz="1600" b="1">
                <a:solidFill>
                  <a:srgbClr val="FF8909"/>
                </a:solidFill>
                <a:latin typeface="+mj-lt"/>
              </a:defRPr>
            </a:lvl1pPr>
          </a:lstStyle>
          <a:p>
            <a:pPr lvl="0"/>
            <a:r>
              <a:rPr lang="en-US"/>
              <a:t>Header</a:t>
            </a:r>
          </a:p>
        </p:txBody>
      </p:sp>
      <p:sp>
        <p:nvSpPr>
          <p:cNvPr id="58" name="Oval 57"/>
          <p:cNvSpPr/>
          <p:nvPr userDrawn="1"/>
        </p:nvSpPr>
        <p:spPr>
          <a:xfrm>
            <a:off x="7908279" y="2819717"/>
            <a:ext cx="957943" cy="95794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icture Placeholder 3"/>
          <p:cNvSpPr>
            <a:spLocks noGrp="1"/>
          </p:cNvSpPr>
          <p:nvPr>
            <p:ph type="pic" sz="quarter" idx="114" hasCustomPrompt="1"/>
          </p:nvPr>
        </p:nvSpPr>
        <p:spPr>
          <a:xfrm>
            <a:off x="8008881" y="2940466"/>
            <a:ext cx="739319" cy="735911"/>
          </a:xfrm>
          <a:prstGeom prst="ellipse">
            <a:avLst/>
          </a:prstGeom>
        </p:spPr>
        <p:txBody>
          <a:bodyPr anchor="ctr"/>
          <a:lstStyle>
            <a:lvl1pPr marL="0" indent="0" algn="ctr">
              <a:buNone/>
              <a:defRPr sz="1200"/>
            </a:lvl1pPr>
          </a:lstStyle>
          <a:p>
            <a:r>
              <a:rPr lang="en-US"/>
              <a:t>ICON</a:t>
            </a:r>
          </a:p>
        </p:txBody>
      </p:sp>
      <p:cxnSp>
        <p:nvCxnSpPr>
          <p:cNvPr id="60" name="Straight Connector 59"/>
          <p:cNvCxnSpPr/>
          <p:nvPr userDrawn="1"/>
        </p:nvCxnSpPr>
        <p:spPr>
          <a:xfrm>
            <a:off x="8334996" y="3812483"/>
            <a:ext cx="0" cy="35705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1" name="Content Placeholder 3"/>
          <p:cNvSpPr>
            <a:spLocks noGrp="1"/>
          </p:cNvSpPr>
          <p:nvPr>
            <p:ph sz="quarter" idx="115"/>
          </p:nvPr>
        </p:nvSpPr>
        <p:spPr>
          <a:xfrm>
            <a:off x="7359034" y="4421483"/>
            <a:ext cx="2056431" cy="1181079"/>
          </a:xfrm>
          <a:prstGeom prst="rect">
            <a:avLst/>
          </a:prstGeom>
        </p:spPr>
        <p:txBody>
          <a:bodyPr lIns="0" rIns="0"/>
          <a:lstStyle>
            <a:lvl1pPr marL="274320" indent="-274320" algn="ctr">
              <a:buClr>
                <a:srgbClr val="FF8909"/>
              </a:buClr>
              <a:buFontTx/>
              <a:buChar char="&gt;"/>
              <a:defRPr sz="1200">
                <a:solidFill>
                  <a:schemeClr val="tx1">
                    <a:lumMod val="95000"/>
                    <a:lumOff val="5000"/>
                  </a:schemeClr>
                </a:solidFill>
                <a:latin typeface="+mj-lt"/>
                <a:ea typeface="Roboto" pitchFamily="2" charset="0"/>
                <a:cs typeface="Roboto" pitchFamily="2" charset="0"/>
              </a:defRPr>
            </a:lvl1pPr>
            <a:lvl2pPr marL="0" indent="-182880" algn="ctr">
              <a:buClr>
                <a:srgbClr val="FF8909"/>
              </a:buClr>
              <a:defRPr sz="1100">
                <a:solidFill>
                  <a:schemeClr val="tx1">
                    <a:lumMod val="95000"/>
                    <a:lumOff val="5000"/>
                  </a:schemeClr>
                </a:solidFill>
                <a:latin typeface="+mj-lt"/>
                <a:ea typeface="Roboto" pitchFamily="2" charset="0"/>
                <a:cs typeface="Roboto" pitchFamily="2" charset="0"/>
              </a:defRPr>
            </a:lvl2pPr>
            <a:lvl3pPr marL="365760" indent="-182880" algn="ctr">
              <a:buClr>
                <a:srgbClr val="FF8909"/>
              </a:buClr>
              <a:buFontTx/>
              <a:buChar char="•"/>
              <a:defRPr sz="1050">
                <a:solidFill>
                  <a:schemeClr val="tx1">
                    <a:lumMod val="95000"/>
                    <a:lumOff val="5000"/>
                  </a:schemeClr>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68" name="Oval 67"/>
          <p:cNvSpPr/>
          <p:nvPr userDrawn="1"/>
        </p:nvSpPr>
        <p:spPr>
          <a:xfrm>
            <a:off x="9475824" y="2821581"/>
            <a:ext cx="957943" cy="95794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Picture Placeholder 3"/>
          <p:cNvSpPr>
            <a:spLocks noGrp="1"/>
          </p:cNvSpPr>
          <p:nvPr>
            <p:ph type="pic" sz="quarter" idx="117" hasCustomPrompt="1"/>
          </p:nvPr>
        </p:nvSpPr>
        <p:spPr>
          <a:xfrm>
            <a:off x="9576426" y="2942330"/>
            <a:ext cx="739319" cy="735911"/>
          </a:xfrm>
          <a:prstGeom prst="ellipse">
            <a:avLst/>
          </a:prstGeom>
        </p:spPr>
        <p:txBody>
          <a:bodyPr anchor="ctr"/>
          <a:lstStyle>
            <a:lvl1pPr marL="0" indent="0" algn="ctr">
              <a:buNone/>
              <a:defRPr sz="1200"/>
            </a:lvl1pPr>
          </a:lstStyle>
          <a:p>
            <a:r>
              <a:rPr lang="en-US"/>
              <a:t>ICON</a:t>
            </a:r>
          </a:p>
        </p:txBody>
      </p:sp>
      <p:cxnSp>
        <p:nvCxnSpPr>
          <p:cNvPr id="71" name="Straight Connector 70"/>
          <p:cNvCxnSpPr/>
          <p:nvPr userDrawn="1"/>
        </p:nvCxnSpPr>
        <p:spPr>
          <a:xfrm>
            <a:off x="9972206" y="2517222"/>
            <a:ext cx="0" cy="35705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4" name="Text Placeholder 13"/>
          <p:cNvSpPr>
            <a:spLocks noGrp="1"/>
          </p:cNvSpPr>
          <p:nvPr>
            <p:ph type="body" sz="quarter" idx="118" hasCustomPrompt="1"/>
          </p:nvPr>
        </p:nvSpPr>
        <p:spPr>
          <a:xfrm>
            <a:off x="5570026" y="1209985"/>
            <a:ext cx="2481937" cy="277074"/>
          </a:xfrm>
          <a:prstGeom prst="rect">
            <a:avLst/>
          </a:prstGeom>
        </p:spPr>
        <p:txBody>
          <a:bodyPr anchor="ctr"/>
          <a:lstStyle>
            <a:lvl1pPr marL="0" indent="0" algn="ctr">
              <a:buNone/>
              <a:defRPr sz="1600" b="1">
                <a:solidFill>
                  <a:srgbClr val="FF8909"/>
                </a:solidFill>
                <a:latin typeface="+mj-lt"/>
              </a:defRPr>
            </a:lvl1pPr>
          </a:lstStyle>
          <a:p>
            <a:pPr lvl="0"/>
            <a:r>
              <a:rPr lang="en-US"/>
              <a:t>Header</a:t>
            </a:r>
          </a:p>
        </p:txBody>
      </p:sp>
      <p:sp>
        <p:nvSpPr>
          <p:cNvPr id="75" name="Content Placeholder 3"/>
          <p:cNvSpPr>
            <a:spLocks noGrp="1"/>
          </p:cNvSpPr>
          <p:nvPr>
            <p:ph sz="quarter" idx="119"/>
          </p:nvPr>
        </p:nvSpPr>
        <p:spPr>
          <a:xfrm>
            <a:off x="5791489" y="1499954"/>
            <a:ext cx="2056431" cy="1181079"/>
          </a:xfrm>
          <a:prstGeom prst="rect">
            <a:avLst/>
          </a:prstGeom>
        </p:spPr>
        <p:txBody>
          <a:bodyPr lIns="0" rIns="0"/>
          <a:lstStyle>
            <a:lvl1pPr marL="274320" indent="-274320" algn="ctr">
              <a:buClr>
                <a:srgbClr val="FF8909"/>
              </a:buClr>
              <a:buFontTx/>
              <a:buChar char="&gt;"/>
              <a:defRPr sz="1200">
                <a:solidFill>
                  <a:schemeClr val="tx1">
                    <a:lumMod val="95000"/>
                    <a:lumOff val="5000"/>
                  </a:schemeClr>
                </a:solidFill>
                <a:latin typeface="+mj-lt"/>
                <a:ea typeface="Roboto" pitchFamily="2" charset="0"/>
                <a:cs typeface="Roboto" pitchFamily="2" charset="0"/>
              </a:defRPr>
            </a:lvl1pPr>
            <a:lvl2pPr marL="0" indent="-182880" algn="ctr">
              <a:buClr>
                <a:srgbClr val="FF8909"/>
              </a:buClr>
              <a:defRPr sz="1100">
                <a:solidFill>
                  <a:schemeClr val="tx1">
                    <a:lumMod val="95000"/>
                    <a:lumOff val="5000"/>
                  </a:schemeClr>
                </a:solidFill>
                <a:latin typeface="+mj-lt"/>
                <a:ea typeface="Roboto" pitchFamily="2" charset="0"/>
                <a:cs typeface="Roboto" pitchFamily="2" charset="0"/>
              </a:defRPr>
            </a:lvl2pPr>
            <a:lvl3pPr marL="365760" indent="-182880" algn="ctr">
              <a:buClr>
                <a:srgbClr val="FF8909"/>
              </a:buClr>
              <a:buFontTx/>
              <a:buChar char="•"/>
              <a:defRPr sz="1050">
                <a:solidFill>
                  <a:schemeClr val="tx1">
                    <a:lumMod val="95000"/>
                    <a:lumOff val="5000"/>
                  </a:schemeClr>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76" name="Text Placeholder 13"/>
          <p:cNvSpPr>
            <a:spLocks noGrp="1"/>
          </p:cNvSpPr>
          <p:nvPr>
            <p:ph type="body" sz="quarter" idx="120" hasCustomPrompt="1"/>
          </p:nvPr>
        </p:nvSpPr>
        <p:spPr>
          <a:xfrm>
            <a:off x="8597009" y="1171346"/>
            <a:ext cx="2481937" cy="277074"/>
          </a:xfrm>
          <a:prstGeom prst="rect">
            <a:avLst/>
          </a:prstGeom>
        </p:spPr>
        <p:txBody>
          <a:bodyPr anchor="ctr"/>
          <a:lstStyle>
            <a:lvl1pPr marL="0" indent="0" algn="ctr">
              <a:buNone/>
              <a:defRPr sz="1600" b="1">
                <a:solidFill>
                  <a:srgbClr val="FF8909"/>
                </a:solidFill>
                <a:latin typeface="+mj-lt"/>
              </a:defRPr>
            </a:lvl1pPr>
          </a:lstStyle>
          <a:p>
            <a:pPr lvl="0"/>
            <a:r>
              <a:rPr lang="en-US"/>
              <a:t>Header</a:t>
            </a:r>
          </a:p>
        </p:txBody>
      </p:sp>
      <p:sp>
        <p:nvSpPr>
          <p:cNvPr id="77" name="Content Placeholder 3"/>
          <p:cNvSpPr>
            <a:spLocks noGrp="1"/>
          </p:cNvSpPr>
          <p:nvPr>
            <p:ph sz="quarter" idx="121"/>
          </p:nvPr>
        </p:nvSpPr>
        <p:spPr>
          <a:xfrm>
            <a:off x="8818472" y="1461315"/>
            <a:ext cx="2056431" cy="1181079"/>
          </a:xfrm>
          <a:prstGeom prst="rect">
            <a:avLst/>
          </a:prstGeom>
        </p:spPr>
        <p:txBody>
          <a:bodyPr lIns="0" rIns="0"/>
          <a:lstStyle>
            <a:lvl1pPr marL="274320" indent="-274320" algn="ctr">
              <a:buClr>
                <a:srgbClr val="FF8909"/>
              </a:buClr>
              <a:buFontTx/>
              <a:buChar char="&gt;"/>
              <a:defRPr sz="1200">
                <a:solidFill>
                  <a:schemeClr val="tx1">
                    <a:lumMod val="95000"/>
                    <a:lumOff val="5000"/>
                  </a:schemeClr>
                </a:solidFill>
                <a:latin typeface="+mj-lt"/>
                <a:ea typeface="Roboto" pitchFamily="2" charset="0"/>
                <a:cs typeface="Roboto" pitchFamily="2" charset="0"/>
              </a:defRPr>
            </a:lvl1pPr>
            <a:lvl2pPr marL="0" indent="-182880" algn="ctr">
              <a:buClr>
                <a:srgbClr val="FF8909"/>
              </a:buClr>
              <a:defRPr sz="1100">
                <a:solidFill>
                  <a:schemeClr val="tx1">
                    <a:lumMod val="95000"/>
                    <a:lumOff val="5000"/>
                  </a:schemeClr>
                </a:solidFill>
                <a:latin typeface="+mj-lt"/>
                <a:ea typeface="Roboto" pitchFamily="2" charset="0"/>
                <a:cs typeface="Roboto" pitchFamily="2" charset="0"/>
              </a:defRPr>
            </a:lvl2pPr>
            <a:lvl3pPr marL="365760" indent="-182880" algn="ctr">
              <a:buClr>
                <a:srgbClr val="FF8909"/>
              </a:buClr>
              <a:buFontTx/>
              <a:buChar char="•"/>
              <a:defRPr sz="1050">
                <a:solidFill>
                  <a:schemeClr val="tx1">
                    <a:lumMod val="95000"/>
                    <a:lumOff val="5000"/>
                  </a:schemeClr>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39"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47" name="Picture 46">
            <a:extLst>
              <a:ext uri="{FF2B5EF4-FFF2-40B4-BE49-F238E27FC236}">
                <a16:creationId xmlns:a16="http://schemas.microsoft.com/office/drawing/2014/main" id="{B92D9DC2-1214-4535-A710-673745C61D66}"/>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13773984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ase study_Template_1">
    <p:spTree>
      <p:nvGrpSpPr>
        <p:cNvPr id="1" name=""/>
        <p:cNvGrpSpPr/>
        <p:nvPr/>
      </p:nvGrpSpPr>
      <p:grpSpPr>
        <a:xfrm>
          <a:off x="0" y="0"/>
          <a:ext cx="0" cy="0"/>
          <a:chOff x="0" y="0"/>
          <a:chExt cx="0" cy="0"/>
        </a:xfrm>
      </p:grpSpPr>
      <p:sp>
        <p:nvSpPr>
          <p:cNvPr id="26" name="Rectangle 25"/>
          <p:cNvSpPr/>
          <p:nvPr userDrawn="1"/>
        </p:nvSpPr>
        <p:spPr>
          <a:xfrm>
            <a:off x="9399487" y="4233823"/>
            <a:ext cx="2759825" cy="1573619"/>
          </a:xfrm>
          <a:prstGeom prst="rect">
            <a:avLst/>
          </a:prstGeom>
          <a:solidFill>
            <a:srgbClr val="F89728">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600" b="1">
                <a:solidFill>
                  <a:srgbClr val="FFFFFF"/>
                </a:solidFill>
                <a:latin typeface="Roboto" panose="02000000000000000000" pitchFamily="2" charset="0"/>
                <a:ea typeface="Roboto" panose="02000000000000000000" pitchFamily="2" charset="0"/>
              </a:rPr>
              <a:t>Omnichannel enabled, supporting multiple distribution form factors including desktop and mobile</a:t>
            </a:r>
          </a:p>
        </p:txBody>
      </p:sp>
      <p:sp>
        <p:nvSpPr>
          <p:cNvPr id="24" name="Rectangle 23"/>
          <p:cNvSpPr/>
          <p:nvPr userDrawn="1"/>
        </p:nvSpPr>
        <p:spPr>
          <a:xfrm>
            <a:off x="3695930" y="4234527"/>
            <a:ext cx="2759825" cy="1573619"/>
          </a:xfrm>
          <a:prstGeom prst="rect">
            <a:avLst/>
          </a:prstGeom>
          <a:solidFill>
            <a:srgbClr val="F89728">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600" b="1">
                <a:solidFill>
                  <a:srgbClr val="FFFFFF"/>
                </a:solidFill>
                <a:latin typeface="Roboto" panose="02000000000000000000" pitchFamily="2" charset="0"/>
                <a:ea typeface="Roboto" panose="02000000000000000000" pitchFamily="2" charset="0"/>
              </a:rPr>
              <a:t>Complex Engineering required to support 10 million users/day with real-time distribution</a:t>
            </a:r>
          </a:p>
        </p:txBody>
      </p:sp>
      <p:sp>
        <p:nvSpPr>
          <p:cNvPr id="25" name="Rectangle 24"/>
          <p:cNvSpPr/>
          <p:nvPr userDrawn="1"/>
        </p:nvSpPr>
        <p:spPr>
          <a:xfrm>
            <a:off x="6547709" y="4233823"/>
            <a:ext cx="2759825" cy="1573619"/>
          </a:xfrm>
          <a:prstGeom prst="rect">
            <a:avLst/>
          </a:prstGeom>
          <a:solidFill>
            <a:srgbClr val="F89728">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600" b="1">
                <a:solidFill>
                  <a:srgbClr val="FFFFFF"/>
                </a:solidFill>
                <a:latin typeface="Roboto" panose="02000000000000000000" pitchFamily="2" charset="0"/>
                <a:ea typeface="Roboto" panose="02000000000000000000" pitchFamily="2" charset="0"/>
              </a:rPr>
              <a:t>Had to support video content, unstructured user content and hard data for fans</a:t>
            </a:r>
          </a:p>
        </p:txBody>
      </p:sp>
      <p:sp>
        <p:nvSpPr>
          <p:cNvPr id="31" name="Picture Placeholder 3"/>
          <p:cNvSpPr>
            <a:spLocks noGrp="1"/>
          </p:cNvSpPr>
          <p:nvPr>
            <p:ph type="pic" sz="quarter" idx="10"/>
          </p:nvPr>
        </p:nvSpPr>
        <p:spPr>
          <a:xfrm>
            <a:off x="3348037" y="-492"/>
            <a:ext cx="8843963" cy="6235700"/>
          </a:xfrm>
          <a:prstGeom prst="rect">
            <a:avLst/>
          </a:prstGeom>
        </p:spPr>
        <p:txBody>
          <a:bodyPr/>
          <a:lstStyle>
            <a:lvl1pPr marL="0" indent="0">
              <a:buNone/>
              <a:defRPr sz="2000" b="0">
                <a:latin typeface="+mj-lt"/>
              </a:defRPr>
            </a:lvl1pPr>
          </a:lstStyle>
          <a:p>
            <a:endParaRPr lang="en-US"/>
          </a:p>
        </p:txBody>
      </p:sp>
      <p:sp>
        <p:nvSpPr>
          <p:cNvPr id="32" name="Rectangle 31"/>
          <p:cNvSpPr/>
          <p:nvPr userDrawn="1"/>
        </p:nvSpPr>
        <p:spPr>
          <a:xfrm>
            <a:off x="0" y="0"/>
            <a:ext cx="3381469" cy="62357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Text Placeholder 33"/>
          <p:cNvSpPr>
            <a:spLocks noGrp="1"/>
          </p:cNvSpPr>
          <p:nvPr>
            <p:ph type="body" sz="quarter" idx="12" hasCustomPrompt="1"/>
          </p:nvPr>
        </p:nvSpPr>
        <p:spPr>
          <a:xfrm>
            <a:off x="169002" y="687324"/>
            <a:ext cx="3008767" cy="1054979"/>
          </a:xfrm>
          <a:prstGeom prst="rect">
            <a:avLst/>
          </a:prstGeom>
        </p:spPr>
        <p:txBody>
          <a:bodyPr anchor="t"/>
          <a:lstStyle>
            <a:lvl1pPr marL="0" indent="0" algn="l">
              <a:spcBef>
                <a:spcPts val="1200"/>
              </a:spcBef>
              <a:buNone/>
              <a:defRPr sz="2200" b="1" baseline="0">
                <a:solidFill>
                  <a:srgbClr val="FF8909"/>
                </a:solidFill>
                <a:latin typeface="+mj-lt"/>
              </a:defRPr>
            </a:lvl1pPr>
            <a:lvl2pPr>
              <a:buNone/>
              <a:defRPr/>
            </a:lvl2pPr>
            <a:lvl3pPr>
              <a:buNone/>
              <a:defRPr/>
            </a:lvl3pPr>
            <a:lvl4pPr>
              <a:buNone/>
              <a:defRPr/>
            </a:lvl4pPr>
            <a:lvl5pPr>
              <a:buNone/>
              <a:defRPr/>
            </a:lvl5pPr>
          </a:lstStyle>
          <a:p>
            <a:pPr lvl="0"/>
            <a:r>
              <a:rPr lang="en-US"/>
              <a:t>Click here to add title</a:t>
            </a:r>
          </a:p>
        </p:txBody>
      </p:sp>
      <p:sp>
        <p:nvSpPr>
          <p:cNvPr id="60" name="Text Placeholder 2"/>
          <p:cNvSpPr>
            <a:spLocks noGrp="1"/>
          </p:cNvSpPr>
          <p:nvPr>
            <p:ph type="body" sz="quarter" idx="20" hasCustomPrompt="1"/>
          </p:nvPr>
        </p:nvSpPr>
        <p:spPr>
          <a:xfrm>
            <a:off x="3702483" y="4236435"/>
            <a:ext cx="2753272" cy="1571007"/>
          </a:xfrm>
          <a:prstGeom prst="rect">
            <a:avLst/>
          </a:prstGeom>
          <a:solidFill>
            <a:srgbClr val="FFA021"/>
          </a:solidFill>
        </p:spPr>
        <p:txBody>
          <a:bodyPr/>
          <a:lstStyle>
            <a:lvl1pPr marL="0" indent="0">
              <a:spcBef>
                <a:spcPts val="600"/>
              </a:spcBef>
              <a:buSzPct val="125000"/>
              <a:buFontTx/>
              <a:buNone/>
              <a:defRPr sz="1400" baseline="0">
                <a:solidFill>
                  <a:schemeClr val="bg1"/>
                </a:solidFill>
                <a:latin typeface="+mj-lt"/>
                <a:ea typeface="Roboto" pitchFamily="2" charset="0"/>
                <a:cs typeface="Roboto" pitchFamily="2" charset="0"/>
              </a:defRPr>
            </a:lvl1pPr>
          </a:lstStyle>
          <a:p>
            <a:pPr lvl="0"/>
            <a:r>
              <a:rPr lang="en-US"/>
              <a:t>Click to add text</a:t>
            </a:r>
          </a:p>
        </p:txBody>
      </p:sp>
      <p:sp>
        <p:nvSpPr>
          <p:cNvPr id="43" name="Line 11"/>
          <p:cNvSpPr>
            <a:spLocks noChangeShapeType="1"/>
          </p:cNvSpPr>
          <p:nvPr userDrawn="1"/>
        </p:nvSpPr>
        <p:spPr bwMode="auto">
          <a:xfrm flipV="1">
            <a:off x="8114271" y="3808341"/>
            <a:ext cx="0" cy="2055946"/>
          </a:xfrm>
          <a:prstGeom prst="line">
            <a:avLst/>
          </a:prstGeom>
          <a:noFill/>
          <a:ln w="15875" cap="rnd">
            <a:solidFill>
              <a:schemeClr val="bg1">
                <a:lumMod val="65000"/>
              </a:schemeClr>
            </a:solidFill>
            <a:prstDash val="sysDot"/>
            <a:round/>
            <a:headEnd/>
            <a:tailEnd/>
          </a:ln>
          <a:extLst>
            <a:ext uri="{909E8E84-426E-40DD-AFC4-6F175D3DCCD1}">
              <a14:hiddenFill xmlns:a14="http://schemas.microsoft.com/office/drawing/2010/main">
                <a:noFill/>
              </a14:hiddenFill>
            </a:ext>
          </a:extLst>
        </p:spPr>
        <p:txBody>
          <a:bodyPr lIns="0" tIns="0" rIns="0" bIns="0"/>
          <a:lstStyle/>
          <a:p>
            <a:endParaRPr lang="en-US" sz="1588"/>
          </a:p>
        </p:txBody>
      </p:sp>
      <p:sp>
        <p:nvSpPr>
          <p:cNvPr id="36" name="Text Placeholder 35"/>
          <p:cNvSpPr>
            <a:spLocks noGrp="1"/>
          </p:cNvSpPr>
          <p:nvPr userDrawn="1">
            <p:ph type="body" sz="quarter" idx="13" hasCustomPrompt="1"/>
          </p:nvPr>
        </p:nvSpPr>
        <p:spPr>
          <a:xfrm>
            <a:off x="169002" y="1776422"/>
            <a:ext cx="3008767" cy="3475233"/>
          </a:xfrm>
          <a:prstGeom prst="rect">
            <a:avLst/>
          </a:prstGeom>
        </p:spPr>
        <p:txBody>
          <a:bodyPr anchor="t"/>
          <a:lstStyle>
            <a:lvl1pPr algn="l">
              <a:buNone/>
              <a:defRPr sz="1600" baseline="0">
                <a:solidFill>
                  <a:schemeClr val="bg1"/>
                </a:solidFill>
                <a:latin typeface="+mj-lt"/>
                <a:ea typeface="Roboto" pitchFamily="2" charset="0"/>
                <a:cs typeface="Roboto" pitchFamily="2" charset="0"/>
              </a:defRPr>
            </a:lvl1pPr>
          </a:lstStyle>
          <a:p>
            <a:pPr lvl="0"/>
            <a:r>
              <a:rPr lang="en-US"/>
              <a:t>Click here to add text</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27" name="Rounded Rectangle 17"/>
          <p:cNvSpPr/>
          <p:nvPr userDrawn="1"/>
        </p:nvSpPr>
        <p:spPr>
          <a:xfrm>
            <a:off x="3865419" y="1962278"/>
            <a:ext cx="8181108" cy="3515591"/>
          </a:xfrm>
          <a:prstGeom prst="roundRect">
            <a:avLst>
              <a:gd name="adj" fmla="val 335"/>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200">
              <a:solidFill>
                <a:prstClr val="white"/>
              </a:solidFill>
            </a:endParaRPr>
          </a:p>
        </p:txBody>
      </p:sp>
      <p:sp>
        <p:nvSpPr>
          <p:cNvPr id="33" name="Text Placeholder 2"/>
          <p:cNvSpPr>
            <a:spLocks noGrp="1"/>
          </p:cNvSpPr>
          <p:nvPr>
            <p:ph type="body" sz="quarter" idx="29" hasCustomPrompt="1"/>
          </p:nvPr>
        </p:nvSpPr>
        <p:spPr>
          <a:xfrm>
            <a:off x="6547709" y="4237139"/>
            <a:ext cx="2753272" cy="1571007"/>
          </a:xfrm>
          <a:prstGeom prst="rect">
            <a:avLst/>
          </a:prstGeom>
          <a:solidFill>
            <a:srgbClr val="FFA021"/>
          </a:solidFill>
        </p:spPr>
        <p:txBody>
          <a:bodyPr/>
          <a:lstStyle>
            <a:lvl1pPr marL="0" indent="0">
              <a:spcBef>
                <a:spcPts val="600"/>
              </a:spcBef>
              <a:buSzPct val="125000"/>
              <a:buFontTx/>
              <a:buNone/>
              <a:defRPr sz="1400" baseline="0">
                <a:solidFill>
                  <a:schemeClr val="bg1"/>
                </a:solidFill>
                <a:latin typeface="+mj-lt"/>
                <a:ea typeface="Roboto" pitchFamily="2" charset="0"/>
                <a:cs typeface="Roboto" pitchFamily="2" charset="0"/>
              </a:defRPr>
            </a:lvl1pPr>
          </a:lstStyle>
          <a:p>
            <a:pPr lvl="0"/>
            <a:r>
              <a:rPr lang="en-US"/>
              <a:t>Click to add text</a:t>
            </a:r>
          </a:p>
        </p:txBody>
      </p:sp>
      <p:sp>
        <p:nvSpPr>
          <p:cNvPr id="34" name="Text Placeholder 2"/>
          <p:cNvSpPr>
            <a:spLocks noGrp="1"/>
          </p:cNvSpPr>
          <p:nvPr>
            <p:ph type="body" sz="quarter" idx="30" hasCustomPrompt="1"/>
          </p:nvPr>
        </p:nvSpPr>
        <p:spPr>
          <a:xfrm>
            <a:off x="9406040" y="4237139"/>
            <a:ext cx="2753272" cy="1571007"/>
          </a:xfrm>
          <a:prstGeom prst="rect">
            <a:avLst/>
          </a:prstGeom>
          <a:solidFill>
            <a:srgbClr val="FFA021"/>
          </a:solidFill>
        </p:spPr>
        <p:txBody>
          <a:bodyPr/>
          <a:lstStyle>
            <a:lvl1pPr marL="0" indent="0">
              <a:spcBef>
                <a:spcPts val="600"/>
              </a:spcBef>
              <a:buSzPct val="125000"/>
              <a:buFontTx/>
              <a:buNone/>
              <a:defRPr sz="1400" baseline="0">
                <a:solidFill>
                  <a:schemeClr val="bg1"/>
                </a:solidFill>
                <a:latin typeface="+mj-lt"/>
                <a:ea typeface="Roboto" pitchFamily="2" charset="0"/>
                <a:cs typeface="Roboto" pitchFamily="2" charset="0"/>
              </a:defRPr>
            </a:lvl1pPr>
          </a:lstStyle>
          <a:p>
            <a:pPr lvl="0"/>
            <a:r>
              <a:rPr lang="en-US"/>
              <a:t>Click to add text</a:t>
            </a:r>
          </a:p>
        </p:txBody>
      </p:sp>
      <p:sp>
        <p:nvSpPr>
          <p:cNvPr id="22" name="Text Placeholder 35"/>
          <p:cNvSpPr>
            <a:spLocks noGrp="1"/>
          </p:cNvSpPr>
          <p:nvPr>
            <p:ph type="body" sz="quarter" idx="31" hasCustomPrompt="1"/>
          </p:nvPr>
        </p:nvSpPr>
        <p:spPr>
          <a:xfrm>
            <a:off x="4664259" y="6416578"/>
            <a:ext cx="5568950" cy="330200"/>
          </a:xfrm>
          <a:prstGeom prst="rect">
            <a:avLst/>
          </a:prstGeom>
        </p:spPr>
        <p:txBody>
          <a:bodyPr anchor="t"/>
          <a:lstStyle>
            <a:lvl1pPr>
              <a:buNone/>
              <a:defRPr sz="1600" baseline="0">
                <a:solidFill>
                  <a:schemeClr val="tx1">
                    <a:lumMod val="75000"/>
                    <a:lumOff val="25000"/>
                  </a:schemeClr>
                </a:solidFill>
                <a:latin typeface="+mj-lt"/>
              </a:defRPr>
            </a:lvl1pPr>
          </a:lstStyle>
          <a:p>
            <a:pPr lvl="0"/>
            <a:r>
              <a:rPr lang="en-US"/>
              <a:t>Sub Title Goes Here</a:t>
            </a:r>
          </a:p>
        </p:txBody>
      </p:sp>
      <p:sp>
        <p:nvSpPr>
          <p:cNvPr id="23" name="object 3"/>
          <p:cNvSpPr/>
          <p:nvPr userDrawn="1"/>
        </p:nvSpPr>
        <p:spPr>
          <a:xfrm>
            <a:off x="4587096" y="6469496"/>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28" name="Text Placeholder 33"/>
          <p:cNvSpPr>
            <a:spLocks noGrp="1"/>
          </p:cNvSpPr>
          <p:nvPr>
            <p:ph type="body" sz="quarter" idx="32" hasCustomPrompt="1"/>
          </p:nvPr>
        </p:nvSpPr>
        <p:spPr>
          <a:xfrm>
            <a:off x="1419988" y="6384828"/>
            <a:ext cx="3147379" cy="393700"/>
          </a:xfrm>
          <a:prstGeom prst="rect">
            <a:avLst/>
          </a:prstGeom>
        </p:spPr>
        <p:txBody>
          <a:bodyPr anchor="t"/>
          <a:lstStyle>
            <a:lvl1pPr>
              <a:buNone/>
              <a:defRPr sz="2000" b="1">
                <a:solidFill>
                  <a:schemeClr val="tx1">
                    <a:lumMod val="75000"/>
                    <a:lumOff val="25000"/>
                  </a:schemeClr>
                </a:solidFill>
                <a:latin typeface="+mj-lt"/>
              </a:defRPr>
            </a:lvl1pPr>
            <a:lvl2pPr>
              <a:buNone/>
              <a:defRPr/>
            </a:lvl2pPr>
            <a:lvl3pPr>
              <a:buNone/>
              <a:defRPr/>
            </a:lvl3pPr>
            <a:lvl4pPr>
              <a:buNone/>
              <a:defRPr/>
            </a:lvl4pPr>
            <a:lvl5pPr>
              <a:buNone/>
              <a:defRPr/>
            </a:lvl5pPr>
          </a:lstStyle>
          <a:p>
            <a:pPr lvl="0"/>
            <a:r>
              <a:rPr lang="en-US"/>
              <a:t>Slide Header Goes Here</a:t>
            </a:r>
          </a:p>
        </p:txBody>
      </p:sp>
      <p:sp>
        <p:nvSpPr>
          <p:cNvPr id="29"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35" name="Picture 34">
            <a:extLst>
              <a:ext uri="{FF2B5EF4-FFF2-40B4-BE49-F238E27FC236}">
                <a16:creationId xmlns:a16="http://schemas.microsoft.com/office/drawing/2014/main" id="{DED07609-9983-4D46-AB81-670B68AA06A6}"/>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8039978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se study_Template_2">
    <p:spTree>
      <p:nvGrpSpPr>
        <p:cNvPr id="1" name=""/>
        <p:cNvGrpSpPr/>
        <p:nvPr/>
      </p:nvGrpSpPr>
      <p:grpSpPr>
        <a:xfrm>
          <a:off x="0" y="0"/>
          <a:ext cx="0" cy="0"/>
          <a:chOff x="0" y="0"/>
          <a:chExt cx="0" cy="0"/>
        </a:xfrm>
      </p:grpSpPr>
      <p:sp>
        <p:nvSpPr>
          <p:cNvPr id="20" name="Content Placeholder 3"/>
          <p:cNvSpPr>
            <a:spLocks noGrp="1"/>
          </p:cNvSpPr>
          <p:nvPr>
            <p:ph sz="quarter" idx="32"/>
          </p:nvPr>
        </p:nvSpPr>
        <p:spPr>
          <a:xfrm>
            <a:off x="8366117" y="2100315"/>
            <a:ext cx="3409953" cy="3666106"/>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9" name="Content Placeholder 3"/>
          <p:cNvSpPr>
            <a:spLocks noGrp="1"/>
          </p:cNvSpPr>
          <p:nvPr>
            <p:ph sz="quarter" idx="31"/>
          </p:nvPr>
        </p:nvSpPr>
        <p:spPr>
          <a:xfrm>
            <a:off x="503745" y="2097535"/>
            <a:ext cx="3409953" cy="3666106"/>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64" name="Picture Placeholder 63"/>
          <p:cNvSpPr>
            <a:spLocks noGrp="1"/>
          </p:cNvSpPr>
          <p:nvPr>
            <p:ph type="pic" sz="quarter" idx="24"/>
          </p:nvPr>
        </p:nvSpPr>
        <p:spPr>
          <a:xfrm>
            <a:off x="4306102" y="1624065"/>
            <a:ext cx="3579797" cy="4139576"/>
          </a:xfrm>
          <a:prstGeom prst="rect">
            <a:avLst/>
          </a:prstGeom>
        </p:spPr>
        <p:txBody>
          <a:bodyPr/>
          <a:lstStyle>
            <a:lvl1pPr marL="0" indent="0">
              <a:buNone/>
              <a:defRPr>
                <a:latin typeface="+mj-lt"/>
              </a:defRPr>
            </a:lvl1pPr>
          </a:lstStyle>
          <a:p>
            <a:endParaRPr lang="en-US"/>
          </a:p>
        </p:txBody>
      </p:sp>
      <p:sp>
        <p:nvSpPr>
          <p:cNvPr id="14" name="Text Placeholder 13"/>
          <p:cNvSpPr>
            <a:spLocks noGrp="1"/>
          </p:cNvSpPr>
          <p:nvPr>
            <p:ph type="body" sz="quarter" idx="19" hasCustomPrompt="1"/>
          </p:nvPr>
        </p:nvSpPr>
        <p:spPr>
          <a:xfrm>
            <a:off x="492636" y="1624065"/>
            <a:ext cx="3421062" cy="476250"/>
          </a:xfrm>
          <a:prstGeom prst="rect">
            <a:avLst/>
          </a:prstGeom>
        </p:spPr>
        <p:txBody>
          <a:bodyPr/>
          <a:lstStyle>
            <a:lvl1pPr marL="0" indent="0" algn="ctr">
              <a:buNone/>
              <a:defRPr sz="2000" b="1">
                <a:solidFill>
                  <a:srgbClr val="FF8909"/>
                </a:solidFill>
                <a:latin typeface="+mj-lt"/>
              </a:defRPr>
            </a:lvl1pPr>
          </a:lstStyle>
          <a:p>
            <a:pPr lvl="0"/>
            <a:r>
              <a:rPr lang="en-US"/>
              <a:t>HEADER</a:t>
            </a:r>
          </a:p>
        </p:txBody>
      </p:sp>
      <p:sp>
        <p:nvSpPr>
          <p:cNvPr id="18" name="Title 1"/>
          <p:cNvSpPr>
            <a:spLocks noGrp="1"/>
          </p:cNvSpPr>
          <p:nvPr userDrawn="1">
            <p:ph type="ctrTitle" hasCustomPrompt="1"/>
          </p:nvPr>
        </p:nvSpPr>
        <p:spPr>
          <a:xfrm>
            <a:off x="8355008" y="1619808"/>
            <a:ext cx="3421062" cy="477727"/>
          </a:xfrm>
          <a:prstGeom prst="rect">
            <a:avLst/>
          </a:prstGeom>
        </p:spPr>
        <p:txBody>
          <a:bodyPr anchor="ctr">
            <a:noAutofit/>
          </a:bodyPr>
          <a:lstStyle>
            <a:lvl1pPr algn="ctr">
              <a:defRPr sz="2000" b="1" i="0" baseline="0">
                <a:solidFill>
                  <a:srgbClr val="FF8909"/>
                </a:solidFill>
                <a:latin typeface="+mj-lt"/>
                <a:cs typeface="Arial" pitchFamily="34" charset="0"/>
              </a:defRPr>
            </a:lvl1pPr>
          </a:lstStyle>
          <a:p>
            <a:r>
              <a:rPr lang="en-US"/>
              <a:t>HEADER</a:t>
            </a:r>
          </a:p>
        </p:txBody>
      </p:sp>
      <p:sp>
        <p:nvSpPr>
          <p:cNvPr id="5" name="Text Placeholder 4"/>
          <p:cNvSpPr>
            <a:spLocks noGrp="1"/>
          </p:cNvSpPr>
          <p:nvPr>
            <p:ph type="body" sz="quarter" idx="18" hasCustomPrompt="1"/>
          </p:nvPr>
        </p:nvSpPr>
        <p:spPr>
          <a:xfrm>
            <a:off x="369454" y="365608"/>
            <a:ext cx="11442295" cy="476250"/>
          </a:xfrm>
          <a:prstGeom prst="rect">
            <a:avLst/>
          </a:prstGeom>
        </p:spPr>
        <p:txBody>
          <a:bodyPr anchor="ctr"/>
          <a:lstStyle>
            <a:lvl1pPr marL="0" indent="0" algn="l">
              <a:buFontTx/>
              <a:buNone/>
              <a:defRPr sz="2800" b="1">
                <a:solidFill>
                  <a:schemeClr val="tx1">
                    <a:lumMod val="75000"/>
                    <a:lumOff val="25000"/>
                  </a:schemeClr>
                </a:solidFill>
                <a:latin typeface="+mj-lt"/>
              </a:defRPr>
            </a:lvl1pPr>
          </a:lstStyle>
          <a:p>
            <a:pPr lvl="0"/>
            <a:r>
              <a:rPr lang="en-US"/>
              <a:t>CASE STUDY HEADER</a:t>
            </a:r>
          </a:p>
        </p:txBody>
      </p:sp>
      <p:sp>
        <p:nvSpPr>
          <p:cNvPr id="61" name="Text Placeholder 2"/>
          <p:cNvSpPr>
            <a:spLocks noGrp="1"/>
          </p:cNvSpPr>
          <p:nvPr>
            <p:ph type="body" sz="quarter" idx="21" hasCustomPrompt="1"/>
          </p:nvPr>
        </p:nvSpPr>
        <p:spPr>
          <a:xfrm>
            <a:off x="715299" y="836605"/>
            <a:ext cx="11096450" cy="581044"/>
          </a:xfrm>
          <a:prstGeom prst="rect">
            <a:avLst/>
          </a:prstGeom>
        </p:spPr>
        <p:txBody>
          <a:bodyPr/>
          <a:lstStyle>
            <a:lvl1pPr marL="0" indent="0">
              <a:spcBef>
                <a:spcPts val="600"/>
              </a:spcBef>
              <a:buSzPct val="125000"/>
              <a:buFontTx/>
              <a:buNone/>
              <a:defRPr sz="1400" baseline="0">
                <a:solidFill>
                  <a:schemeClr val="tx1">
                    <a:lumMod val="75000"/>
                    <a:lumOff val="25000"/>
                  </a:schemeClr>
                </a:solidFill>
                <a:latin typeface="+mj-lt"/>
                <a:ea typeface="Roboto" pitchFamily="2" charset="0"/>
                <a:cs typeface="Roboto" pitchFamily="2" charset="0"/>
              </a:defRPr>
            </a:lvl1pPr>
          </a:lstStyle>
          <a:p>
            <a:pPr lvl="0"/>
            <a:r>
              <a:rPr lang="en-US"/>
              <a:t>Click to add text</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5"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16" name="Picture 15">
            <a:extLst>
              <a:ext uri="{FF2B5EF4-FFF2-40B4-BE49-F238E27FC236}">
                <a16:creationId xmlns:a16="http://schemas.microsoft.com/office/drawing/2014/main" id="{6954D53C-7777-4CB8-8A7B-54340D0F8F95}"/>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26329609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2coloumn, 4 row _Icon and Content_White">
    <p:spTree>
      <p:nvGrpSpPr>
        <p:cNvPr id="1" name=""/>
        <p:cNvGrpSpPr/>
        <p:nvPr/>
      </p:nvGrpSpPr>
      <p:grpSpPr>
        <a:xfrm>
          <a:off x="0" y="0"/>
          <a:ext cx="0" cy="0"/>
          <a:chOff x="0" y="0"/>
          <a:chExt cx="0" cy="0"/>
        </a:xfrm>
      </p:grpSpPr>
      <p:sp>
        <p:nvSpPr>
          <p:cNvPr id="4" name="Picture Placeholder 3"/>
          <p:cNvSpPr>
            <a:spLocks noGrp="1"/>
          </p:cNvSpPr>
          <p:nvPr>
            <p:ph type="pic" sz="quarter" idx="119"/>
          </p:nvPr>
        </p:nvSpPr>
        <p:spPr>
          <a:xfrm>
            <a:off x="0" y="0"/>
            <a:ext cx="12192000" cy="1724025"/>
          </a:xfrm>
          <a:prstGeom prst="rect">
            <a:avLst/>
          </a:prstGeom>
        </p:spPr>
        <p:txBody>
          <a:bodyPr/>
          <a:lstStyle>
            <a:lvl1pPr marL="0" indent="0">
              <a:buNone/>
              <a:defRPr sz="2000">
                <a:latin typeface="+mj-lt"/>
              </a:defRPr>
            </a:lvl1pPr>
          </a:lstStyle>
          <a:p>
            <a:endParaRPr lang="en-US"/>
          </a:p>
        </p:txBody>
      </p:sp>
      <p:sp>
        <p:nvSpPr>
          <p:cNvPr id="7" name="object 3"/>
          <p:cNvSpPr/>
          <p:nvPr userDrawn="1"/>
        </p:nvSpPr>
        <p:spPr>
          <a:xfrm>
            <a:off x="11673792" y="6448845"/>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40" name="Content Placeholder 3"/>
          <p:cNvSpPr>
            <a:spLocks noGrp="1"/>
          </p:cNvSpPr>
          <p:nvPr>
            <p:ph sz="quarter" idx="51"/>
          </p:nvPr>
        </p:nvSpPr>
        <p:spPr>
          <a:xfrm>
            <a:off x="797797" y="2946163"/>
            <a:ext cx="5097906" cy="2661573"/>
          </a:xfrm>
          <a:prstGeom prst="rect">
            <a:avLst/>
          </a:prstGeom>
        </p:spPr>
        <p:txBody>
          <a:bodyPr/>
          <a:lstStyle>
            <a:lvl1pPr marL="274320" indent="-274320" algn="l">
              <a:buClr>
                <a:srgbClr val="FF8909"/>
              </a:buClr>
              <a:buFontTx/>
              <a:buChar char="&gt;"/>
              <a:defRPr sz="1400">
                <a:solidFill>
                  <a:schemeClr val="tx1">
                    <a:lumMod val="95000"/>
                    <a:lumOff val="5000"/>
                  </a:schemeClr>
                </a:solidFill>
                <a:latin typeface="+mj-lt"/>
                <a:ea typeface="Roboto" pitchFamily="2" charset="0"/>
                <a:cs typeface="Roboto" pitchFamily="2" charset="0"/>
              </a:defRPr>
            </a:lvl1pPr>
            <a:lvl2pPr marL="457200" indent="-182880" algn="l">
              <a:buClr>
                <a:srgbClr val="FF8909"/>
              </a:buClr>
              <a:defRPr sz="1200">
                <a:solidFill>
                  <a:schemeClr val="tx1">
                    <a:lumMod val="95000"/>
                    <a:lumOff val="5000"/>
                  </a:schemeClr>
                </a:solidFill>
                <a:latin typeface="+mj-lt"/>
                <a:ea typeface="Roboto" pitchFamily="2" charset="0"/>
                <a:cs typeface="Roboto" pitchFamily="2" charset="0"/>
              </a:defRPr>
            </a:lvl2pPr>
            <a:lvl3pPr marL="731520" indent="-182880" algn="l">
              <a:buClr>
                <a:srgbClr val="FF8909"/>
              </a:buClr>
              <a:buFontTx/>
              <a:buChar char="•"/>
              <a:defRPr sz="1100">
                <a:solidFill>
                  <a:schemeClr val="tx1">
                    <a:lumMod val="95000"/>
                    <a:lumOff val="5000"/>
                  </a:schemeClr>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39" name="Text Placeholder 13"/>
          <p:cNvSpPr>
            <a:spLocks noGrp="1"/>
          </p:cNvSpPr>
          <p:nvPr>
            <p:ph type="body" sz="quarter" idx="118" hasCustomPrompt="1"/>
          </p:nvPr>
        </p:nvSpPr>
        <p:spPr>
          <a:xfrm>
            <a:off x="797797" y="2185851"/>
            <a:ext cx="5097906" cy="679262"/>
          </a:xfrm>
          <a:prstGeom prst="rect">
            <a:avLst/>
          </a:prstGeom>
        </p:spPr>
        <p:txBody>
          <a:bodyPr anchor="ctr"/>
          <a:lstStyle>
            <a:lvl1pPr marL="0" indent="0" algn="l">
              <a:buNone/>
              <a:defRPr sz="2800" b="1">
                <a:solidFill>
                  <a:srgbClr val="FF8909"/>
                </a:solidFill>
                <a:latin typeface="+mj-lt"/>
              </a:defRPr>
            </a:lvl1pPr>
          </a:lstStyle>
          <a:p>
            <a:pPr lvl="0"/>
            <a:r>
              <a:rPr lang="en-US"/>
              <a:t>Header</a:t>
            </a:r>
          </a:p>
        </p:txBody>
      </p:sp>
      <p:sp>
        <p:nvSpPr>
          <p:cNvPr id="47" name="Content Placeholder 3"/>
          <p:cNvSpPr>
            <a:spLocks noGrp="1"/>
          </p:cNvSpPr>
          <p:nvPr>
            <p:ph sz="quarter" idx="120"/>
          </p:nvPr>
        </p:nvSpPr>
        <p:spPr>
          <a:xfrm>
            <a:off x="6205820" y="2955458"/>
            <a:ext cx="5097906" cy="2661573"/>
          </a:xfrm>
          <a:prstGeom prst="rect">
            <a:avLst/>
          </a:prstGeom>
        </p:spPr>
        <p:txBody>
          <a:bodyPr/>
          <a:lstStyle>
            <a:lvl1pPr marL="274320" indent="-274320" algn="l">
              <a:buClr>
                <a:srgbClr val="FF8909"/>
              </a:buClr>
              <a:buFontTx/>
              <a:buChar char="&gt;"/>
              <a:defRPr sz="1400">
                <a:solidFill>
                  <a:schemeClr val="tx1">
                    <a:lumMod val="95000"/>
                    <a:lumOff val="5000"/>
                  </a:schemeClr>
                </a:solidFill>
                <a:latin typeface="+mj-lt"/>
                <a:ea typeface="Roboto" pitchFamily="2" charset="0"/>
                <a:cs typeface="Roboto" pitchFamily="2" charset="0"/>
              </a:defRPr>
            </a:lvl1pPr>
            <a:lvl2pPr marL="457200" indent="-182880" algn="l">
              <a:buClr>
                <a:srgbClr val="FF8909"/>
              </a:buClr>
              <a:defRPr sz="1200">
                <a:solidFill>
                  <a:schemeClr val="tx1">
                    <a:lumMod val="95000"/>
                    <a:lumOff val="5000"/>
                  </a:schemeClr>
                </a:solidFill>
                <a:latin typeface="+mj-lt"/>
                <a:ea typeface="Roboto" pitchFamily="2" charset="0"/>
                <a:cs typeface="Roboto" pitchFamily="2" charset="0"/>
              </a:defRPr>
            </a:lvl2pPr>
            <a:lvl3pPr marL="731520" indent="-182880" algn="l">
              <a:buClr>
                <a:srgbClr val="FF8909"/>
              </a:buClr>
              <a:buFontTx/>
              <a:buChar char="•"/>
              <a:defRPr sz="1100">
                <a:solidFill>
                  <a:schemeClr val="tx1">
                    <a:lumMod val="95000"/>
                    <a:lumOff val="5000"/>
                  </a:schemeClr>
                </a:solidFill>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52" name="Text Placeholder 13"/>
          <p:cNvSpPr>
            <a:spLocks noGrp="1"/>
          </p:cNvSpPr>
          <p:nvPr>
            <p:ph type="body" sz="quarter" idx="121" hasCustomPrompt="1"/>
          </p:nvPr>
        </p:nvSpPr>
        <p:spPr>
          <a:xfrm>
            <a:off x="6205820" y="2195146"/>
            <a:ext cx="5097906" cy="679262"/>
          </a:xfrm>
          <a:prstGeom prst="rect">
            <a:avLst/>
          </a:prstGeom>
        </p:spPr>
        <p:txBody>
          <a:bodyPr anchor="ctr"/>
          <a:lstStyle>
            <a:lvl1pPr marL="0" indent="0" algn="l">
              <a:buNone/>
              <a:defRPr sz="2800" b="1">
                <a:solidFill>
                  <a:srgbClr val="FF8909"/>
                </a:solidFill>
                <a:latin typeface="+mj-lt"/>
              </a:defRPr>
            </a:lvl1pPr>
          </a:lstStyle>
          <a:p>
            <a:pPr lvl="0"/>
            <a:r>
              <a:rPr lang="en-US"/>
              <a:t>Header</a:t>
            </a:r>
          </a:p>
        </p:txBody>
      </p:sp>
      <p:cxnSp>
        <p:nvCxnSpPr>
          <p:cNvPr id="13" name="Straight Connector 12"/>
          <p:cNvCxnSpPr/>
          <p:nvPr userDrawn="1"/>
        </p:nvCxnSpPr>
        <p:spPr>
          <a:xfrm>
            <a:off x="6061167" y="2072643"/>
            <a:ext cx="0" cy="354438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Title 1"/>
          <p:cNvSpPr>
            <a:spLocks noGrp="1"/>
          </p:cNvSpPr>
          <p:nvPr>
            <p:ph type="ctrTitle" hasCustomPrompt="1"/>
          </p:nvPr>
        </p:nvSpPr>
        <p:spPr>
          <a:xfrm>
            <a:off x="3311563" y="654288"/>
            <a:ext cx="5568873" cy="415447"/>
          </a:xfrm>
          <a:prstGeom prst="rect">
            <a:avLst/>
          </a:prstGeom>
        </p:spPr>
        <p:txBody>
          <a:bodyPr anchor="ctr">
            <a:noAutofit/>
          </a:bodyPr>
          <a:lstStyle>
            <a:lvl1pPr algn="r">
              <a:defRPr sz="2800" b="1" i="0" baseline="0">
                <a:solidFill>
                  <a:schemeClr val="tx1">
                    <a:lumMod val="75000"/>
                    <a:lumOff val="25000"/>
                  </a:schemeClr>
                </a:solidFill>
                <a:latin typeface="+mj-lt"/>
                <a:cs typeface="Arial" pitchFamily="34" charset="0"/>
              </a:defRPr>
            </a:lvl1pPr>
          </a:lstStyle>
          <a:p>
            <a:r>
              <a:rPr lang="en-US"/>
              <a:t>SLIDE HEADER GOES HERE</a:t>
            </a:r>
          </a:p>
        </p:txBody>
      </p:sp>
      <p:sp>
        <p:nvSpPr>
          <p:cNvPr id="15"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16" name="Picture 15">
            <a:extLst>
              <a:ext uri="{FF2B5EF4-FFF2-40B4-BE49-F238E27FC236}">
                <a16:creationId xmlns:a16="http://schemas.microsoft.com/office/drawing/2014/main" id="{DFF75988-AB81-4D33-9C6B-A0D1E1C68430}"/>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30211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 Single Column Text_Graphic">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6518277" y="987425"/>
            <a:ext cx="5407025" cy="5181600"/>
          </a:xfrm>
          <a:prstGeom prst="rect">
            <a:avLst/>
          </a:prstGeom>
        </p:spPr>
        <p:txBody>
          <a:bodyPr/>
          <a:lstStyle>
            <a:lvl1pPr marL="0" indent="0">
              <a:buNone/>
              <a:defRPr sz="1400" b="1" baseline="0">
                <a:solidFill>
                  <a:schemeClr val="tx1">
                    <a:lumMod val="75000"/>
                    <a:lumOff val="25000"/>
                  </a:schemeClr>
                </a:solidFill>
                <a:latin typeface="+mj-lt"/>
              </a:defRPr>
            </a:lvl1pPr>
          </a:lstStyle>
          <a:p>
            <a:pPr lvl="0"/>
            <a:r>
              <a:rPr lang="en-US"/>
              <a:t>Graphic place holder</a:t>
            </a:r>
          </a:p>
        </p:txBody>
      </p:sp>
      <p:sp>
        <p:nvSpPr>
          <p:cNvPr id="4" name="Content Placeholder 3"/>
          <p:cNvSpPr>
            <a:spLocks noGrp="1"/>
          </p:cNvSpPr>
          <p:nvPr>
            <p:ph sz="quarter" idx="15"/>
          </p:nvPr>
        </p:nvSpPr>
        <p:spPr>
          <a:xfrm>
            <a:off x="361950" y="1608138"/>
            <a:ext cx="5932487" cy="4560887"/>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Roboto" pitchFamily="2" charset="0"/>
                <a:ea typeface="Roboto" pitchFamily="2" charset="0"/>
                <a:cs typeface="Roboto" pitchFamily="2" charset="0"/>
              </a:defRPr>
            </a:lvl2pPr>
            <a:lvl3pPr marL="731520" indent="-182880">
              <a:buClr>
                <a:srgbClr val="FF8909"/>
              </a:buClr>
              <a:buFontTx/>
              <a:buChar char="•"/>
              <a:defRPr sz="1100">
                <a:latin typeface="Roboto" pitchFamily="2" charset="0"/>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9" name="Subtitle 2"/>
          <p:cNvSpPr>
            <a:spLocks noGrp="1"/>
          </p:cNvSpPr>
          <p:nvPr>
            <p:ph type="subTitle" idx="1" hasCustomPrompt="1"/>
          </p:nvPr>
        </p:nvSpPr>
        <p:spPr>
          <a:xfrm>
            <a:off x="362558" y="986982"/>
            <a:ext cx="5931880" cy="354375"/>
          </a:xfrm>
          <a:prstGeom prst="rect">
            <a:avLst/>
          </a:prstGeom>
        </p:spPr>
        <p:txBody>
          <a:bodyPr anchor="t">
            <a:noAutofit/>
          </a:bodyPr>
          <a:lstStyle>
            <a:lvl1pPr marL="0" indent="0" algn="l">
              <a:buNone/>
              <a:defRPr sz="1800" b="1" i="0" spc="0">
                <a:solidFill>
                  <a:schemeClr val="tx1">
                    <a:lumMod val="75000"/>
                    <a:lumOff val="2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 Header</a:t>
            </a:r>
          </a:p>
        </p:txBody>
      </p:sp>
      <p:sp>
        <p:nvSpPr>
          <p:cNvPr id="18" name="Title 1"/>
          <p:cNvSpPr>
            <a:spLocks noGrp="1"/>
          </p:cNvSpPr>
          <p:nvPr>
            <p:ph type="ctrTitle" hasCustomPrompt="1"/>
          </p:nvPr>
        </p:nvSpPr>
        <p:spPr>
          <a:xfrm>
            <a:off x="362370" y="366873"/>
            <a:ext cx="11562932" cy="415447"/>
          </a:xfrm>
          <a:prstGeom prst="rect">
            <a:avLst/>
          </a:prstGeom>
        </p:spPr>
        <p:txBody>
          <a:bodyPr anchor="ctr">
            <a:noAutofit/>
          </a:bodyPr>
          <a:lstStyle>
            <a:lvl1pPr algn="l">
              <a:defRPr sz="2200" b="1" i="0" baseline="0">
                <a:solidFill>
                  <a:schemeClr val="tx1">
                    <a:lumMod val="75000"/>
                    <a:lumOff val="25000"/>
                  </a:schemeClr>
                </a:solidFill>
                <a:latin typeface="+mj-lt"/>
                <a:cs typeface="Arial" pitchFamily="34" charset="0"/>
              </a:defRPr>
            </a:lvl1pPr>
          </a:lstStyle>
          <a:p>
            <a:r>
              <a:rPr lang="en-US"/>
              <a:t>SLIDE HEADER GOES HERE</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1"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12" name="Picture 11">
            <a:extLst>
              <a:ext uri="{FF2B5EF4-FFF2-40B4-BE49-F238E27FC236}">
                <a16:creationId xmlns:a16="http://schemas.microsoft.com/office/drawing/2014/main" id="{C8F6645A-F14D-479C-97DC-A99AF72899D1}"/>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18596798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eader and content slide">
    <p:spTree>
      <p:nvGrpSpPr>
        <p:cNvPr id="1" name=""/>
        <p:cNvGrpSpPr/>
        <p:nvPr/>
      </p:nvGrpSpPr>
      <p:grpSpPr>
        <a:xfrm>
          <a:off x="0" y="0"/>
          <a:ext cx="0" cy="0"/>
          <a:chOff x="0" y="0"/>
          <a:chExt cx="0" cy="0"/>
        </a:xfrm>
      </p:grpSpPr>
      <p:sp>
        <p:nvSpPr>
          <p:cNvPr id="19" name="Content Placeholder 3"/>
          <p:cNvSpPr>
            <a:spLocks noGrp="1"/>
          </p:cNvSpPr>
          <p:nvPr>
            <p:ph sz="quarter" idx="31"/>
          </p:nvPr>
        </p:nvSpPr>
        <p:spPr>
          <a:xfrm>
            <a:off x="362370" y="1498687"/>
            <a:ext cx="11562744" cy="4565447"/>
          </a:xfrm>
          <a:prstGeom prst="rect">
            <a:avLst/>
          </a:prstGeom>
        </p:spPr>
        <p:txBody>
          <a:bodyPr/>
          <a:lstStyle>
            <a:lvl1pPr marL="274320" indent="-274320">
              <a:buClr>
                <a:srgbClr val="FF8909"/>
              </a:buClr>
              <a:buFontTx/>
              <a:buChar char="&gt;"/>
              <a:defRPr sz="1600">
                <a:latin typeface="+mj-lt"/>
                <a:ea typeface="Roboto" pitchFamily="2" charset="0"/>
                <a:cs typeface="Roboto" pitchFamily="2" charset="0"/>
              </a:defRPr>
            </a:lvl1pPr>
            <a:lvl2pPr marL="457200" indent="-182880">
              <a:buClr>
                <a:srgbClr val="FF8909"/>
              </a:buClr>
              <a:defRPr sz="1400">
                <a:latin typeface="+mj-lt"/>
                <a:ea typeface="Roboto" pitchFamily="2" charset="0"/>
                <a:cs typeface="Roboto" pitchFamily="2" charset="0"/>
              </a:defRPr>
            </a:lvl2pPr>
            <a:lvl3pPr marL="731520" indent="-182880">
              <a:buClr>
                <a:srgbClr val="FF8909"/>
              </a:buClr>
              <a:buFontTx/>
              <a:buChar char="•"/>
              <a:defRPr sz="14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1"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10" name="Picture 9">
            <a:extLst>
              <a:ext uri="{FF2B5EF4-FFF2-40B4-BE49-F238E27FC236}">
                <a16:creationId xmlns:a16="http://schemas.microsoft.com/office/drawing/2014/main" id="{AFA2C144-7F3B-45FB-A803-92EB913A0648}"/>
              </a:ext>
            </a:extLst>
          </p:cNvPr>
          <p:cNvPicPr>
            <a:picLocks noChangeAspect="1"/>
          </p:cNvPicPr>
          <p:nvPr userDrawn="1"/>
        </p:nvPicPr>
        <p:blipFill>
          <a:blip r:embed="rId2"/>
          <a:stretch>
            <a:fillRect/>
          </a:stretch>
        </p:blipFill>
        <p:spPr>
          <a:xfrm>
            <a:off x="153969" y="6473748"/>
            <a:ext cx="1039737" cy="213485"/>
          </a:xfrm>
          <a:prstGeom prst="rect">
            <a:avLst/>
          </a:prstGeom>
        </p:spPr>
      </p:pic>
      <p:sp>
        <p:nvSpPr>
          <p:cNvPr id="12" name="Subtitle 2">
            <a:extLst>
              <a:ext uri="{FF2B5EF4-FFF2-40B4-BE49-F238E27FC236}">
                <a16:creationId xmlns:a16="http://schemas.microsoft.com/office/drawing/2014/main" id="{6BA4AD8A-5BCA-4FB8-9350-CE3F4E4FB64F}"/>
              </a:ext>
            </a:extLst>
          </p:cNvPr>
          <p:cNvSpPr>
            <a:spLocks noGrp="1"/>
          </p:cNvSpPr>
          <p:nvPr>
            <p:ph type="subTitle" idx="1" hasCustomPrompt="1"/>
          </p:nvPr>
        </p:nvSpPr>
        <p:spPr>
          <a:xfrm>
            <a:off x="362370" y="986982"/>
            <a:ext cx="11562932" cy="354375"/>
          </a:xfrm>
          <a:prstGeom prst="rect">
            <a:avLst/>
          </a:prstGeom>
        </p:spPr>
        <p:txBody>
          <a:bodyPr anchor="t">
            <a:noAutofit/>
          </a:bodyPr>
          <a:lstStyle>
            <a:lvl1pPr marL="0" indent="0" algn="l">
              <a:buNone/>
              <a:defRPr sz="1800" b="0" i="0" spc="0">
                <a:solidFill>
                  <a:schemeClr val="tx1">
                    <a:lumMod val="75000"/>
                    <a:lumOff val="2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 Header</a:t>
            </a:r>
          </a:p>
        </p:txBody>
      </p:sp>
      <p:sp>
        <p:nvSpPr>
          <p:cNvPr id="13" name="Title 1">
            <a:extLst>
              <a:ext uri="{FF2B5EF4-FFF2-40B4-BE49-F238E27FC236}">
                <a16:creationId xmlns:a16="http://schemas.microsoft.com/office/drawing/2014/main" id="{F1CBF47F-68B7-4057-987B-254C57EAB151}"/>
              </a:ext>
            </a:extLst>
          </p:cNvPr>
          <p:cNvSpPr>
            <a:spLocks noGrp="1"/>
          </p:cNvSpPr>
          <p:nvPr>
            <p:ph type="ctrTitle" hasCustomPrompt="1"/>
          </p:nvPr>
        </p:nvSpPr>
        <p:spPr>
          <a:xfrm>
            <a:off x="362370" y="366873"/>
            <a:ext cx="11562932" cy="415447"/>
          </a:xfrm>
          <a:prstGeom prst="rect">
            <a:avLst/>
          </a:prstGeom>
        </p:spPr>
        <p:txBody>
          <a:bodyPr anchor="ctr">
            <a:noAutofit/>
          </a:bodyPr>
          <a:lstStyle>
            <a:lvl1pPr algn="l">
              <a:defRPr sz="2200" b="1" i="0" baseline="0">
                <a:solidFill>
                  <a:schemeClr val="tx1">
                    <a:lumMod val="75000"/>
                    <a:lumOff val="25000"/>
                  </a:schemeClr>
                </a:solidFill>
                <a:latin typeface="+mj-lt"/>
                <a:cs typeface="Arial" pitchFamily="34" charset="0"/>
              </a:defRPr>
            </a:lvl1pPr>
          </a:lstStyle>
          <a:p>
            <a:r>
              <a:rPr lang="en-US"/>
              <a:t>SLIDE HEADER GOES HERE</a:t>
            </a:r>
          </a:p>
        </p:txBody>
      </p:sp>
    </p:spTree>
    <p:extLst>
      <p:ext uri="{BB962C8B-B14F-4D97-AF65-F5344CB8AC3E}">
        <p14:creationId xmlns:p14="http://schemas.microsoft.com/office/powerpoint/2010/main" val="17140301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eader and 2 column content slide">
    <p:spTree>
      <p:nvGrpSpPr>
        <p:cNvPr id="1" name=""/>
        <p:cNvGrpSpPr/>
        <p:nvPr/>
      </p:nvGrpSpPr>
      <p:grpSpPr>
        <a:xfrm>
          <a:off x="0" y="0"/>
          <a:ext cx="0" cy="0"/>
          <a:chOff x="0" y="0"/>
          <a:chExt cx="0" cy="0"/>
        </a:xfrm>
      </p:grpSpPr>
      <p:sp>
        <p:nvSpPr>
          <p:cNvPr id="19" name="Content Placeholder 3"/>
          <p:cNvSpPr>
            <a:spLocks noGrp="1"/>
          </p:cNvSpPr>
          <p:nvPr>
            <p:ph sz="quarter" idx="31"/>
          </p:nvPr>
        </p:nvSpPr>
        <p:spPr>
          <a:xfrm>
            <a:off x="362559" y="1508850"/>
            <a:ext cx="5556154" cy="4555284"/>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1" name="Content Placeholder 3"/>
          <p:cNvSpPr>
            <a:spLocks noGrp="1"/>
          </p:cNvSpPr>
          <p:nvPr>
            <p:ph sz="quarter" idx="32"/>
          </p:nvPr>
        </p:nvSpPr>
        <p:spPr>
          <a:xfrm>
            <a:off x="6273290" y="1508850"/>
            <a:ext cx="5500644" cy="4555284"/>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2"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13" name="Picture 12">
            <a:extLst>
              <a:ext uri="{FF2B5EF4-FFF2-40B4-BE49-F238E27FC236}">
                <a16:creationId xmlns:a16="http://schemas.microsoft.com/office/drawing/2014/main" id="{507E7225-7CA8-4E49-9F2E-F0310F30FAE6}"/>
              </a:ext>
            </a:extLst>
          </p:cNvPr>
          <p:cNvPicPr>
            <a:picLocks noChangeAspect="1"/>
          </p:cNvPicPr>
          <p:nvPr userDrawn="1"/>
        </p:nvPicPr>
        <p:blipFill>
          <a:blip r:embed="rId2"/>
          <a:stretch>
            <a:fillRect/>
          </a:stretch>
        </p:blipFill>
        <p:spPr>
          <a:xfrm>
            <a:off x="153969" y="6473748"/>
            <a:ext cx="1039737" cy="213485"/>
          </a:xfrm>
          <a:prstGeom prst="rect">
            <a:avLst/>
          </a:prstGeom>
        </p:spPr>
      </p:pic>
      <p:sp>
        <p:nvSpPr>
          <p:cNvPr id="18" name="Subtitle 2">
            <a:extLst>
              <a:ext uri="{FF2B5EF4-FFF2-40B4-BE49-F238E27FC236}">
                <a16:creationId xmlns:a16="http://schemas.microsoft.com/office/drawing/2014/main" id="{E84133F1-F49F-4A5C-AA93-A52CB740BC76}"/>
              </a:ext>
            </a:extLst>
          </p:cNvPr>
          <p:cNvSpPr>
            <a:spLocks noGrp="1"/>
          </p:cNvSpPr>
          <p:nvPr>
            <p:ph type="subTitle" idx="1" hasCustomPrompt="1"/>
          </p:nvPr>
        </p:nvSpPr>
        <p:spPr>
          <a:xfrm>
            <a:off x="362559" y="946445"/>
            <a:ext cx="5931880" cy="354375"/>
          </a:xfrm>
          <a:prstGeom prst="rect">
            <a:avLst/>
          </a:prstGeom>
        </p:spPr>
        <p:txBody>
          <a:bodyPr anchor="t">
            <a:noAutofit/>
          </a:bodyPr>
          <a:lstStyle>
            <a:lvl1pPr marL="0" indent="0" algn="l">
              <a:buNone/>
              <a:defRPr sz="1800" b="1" i="0" spc="0">
                <a:solidFill>
                  <a:schemeClr val="tx1">
                    <a:lumMod val="75000"/>
                    <a:lumOff val="2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 Header</a:t>
            </a:r>
          </a:p>
        </p:txBody>
      </p:sp>
      <p:sp>
        <p:nvSpPr>
          <p:cNvPr id="20" name="Title 1">
            <a:extLst>
              <a:ext uri="{FF2B5EF4-FFF2-40B4-BE49-F238E27FC236}">
                <a16:creationId xmlns:a16="http://schemas.microsoft.com/office/drawing/2014/main" id="{77101628-8C96-4FD1-BAF2-4ED595262590}"/>
              </a:ext>
            </a:extLst>
          </p:cNvPr>
          <p:cNvSpPr>
            <a:spLocks noGrp="1"/>
          </p:cNvSpPr>
          <p:nvPr>
            <p:ph type="ctrTitle" hasCustomPrompt="1"/>
          </p:nvPr>
        </p:nvSpPr>
        <p:spPr>
          <a:xfrm>
            <a:off x="362370" y="366873"/>
            <a:ext cx="11562932" cy="415447"/>
          </a:xfrm>
          <a:prstGeom prst="rect">
            <a:avLst/>
          </a:prstGeom>
        </p:spPr>
        <p:txBody>
          <a:bodyPr anchor="ctr">
            <a:noAutofit/>
          </a:bodyPr>
          <a:lstStyle>
            <a:lvl1pPr algn="l">
              <a:defRPr sz="2200" b="1" i="0" baseline="0">
                <a:solidFill>
                  <a:schemeClr val="tx1">
                    <a:lumMod val="75000"/>
                    <a:lumOff val="25000"/>
                  </a:schemeClr>
                </a:solidFill>
                <a:latin typeface="+mj-lt"/>
                <a:cs typeface="Arial" pitchFamily="34" charset="0"/>
              </a:defRPr>
            </a:lvl1pPr>
          </a:lstStyle>
          <a:p>
            <a:r>
              <a:rPr lang="en-US"/>
              <a:t>SLIDE HEADER GOES HERE</a:t>
            </a:r>
          </a:p>
        </p:txBody>
      </p:sp>
    </p:spTree>
    <p:extLst>
      <p:ext uri="{BB962C8B-B14F-4D97-AF65-F5344CB8AC3E}">
        <p14:creationId xmlns:p14="http://schemas.microsoft.com/office/powerpoint/2010/main" val="4194185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4_Section_Slide">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0" y="0"/>
            <a:ext cx="12192000" cy="6235700"/>
          </a:xfrm>
          <a:prstGeom prst="rect">
            <a:avLst/>
          </a:prstGeom>
        </p:spPr>
        <p:txBody>
          <a:bodyPr/>
          <a:lstStyle>
            <a:lvl1pPr marL="0" indent="0">
              <a:buNone/>
              <a:defRPr sz="1800">
                <a:latin typeface="+mj-lt"/>
              </a:defRPr>
            </a:lvl1pPr>
          </a:lstStyle>
          <a:p>
            <a:endParaRPr lang="en-US"/>
          </a:p>
        </p:txBody>
      </p:sp>
      <p:sp>
        <p:nvSpPr>
          <p:cNvPr id="19" name="Subtitle 2"/>
          <p:cNvSpPr>
            <a:spLocks noGrp="1"/>
          </p:cNvSpPr>
          <p:nvPr>
            <p:ph type="subTitle" idx="1" hasCustomPrompt="1"/>
          </p:nvPr>
        </p:nvSpPr>
        <p:spPr>
          <a:xfrm>
            <a:off x="962526" y="5030425"/>
            <a:ext cx="10483680" cy="568270"/>
          </a:xfrm>
          <a:prstGeom prst="rect">
            <a:avLst/>
          </a:prstGeom>
        </p:spPr>
        <p:txBody>
          <a:bodyPr anchor="t">
            <a:noAutofit/>
          </a:bodyPr>
          <a:lstStyle>
            <a:lvl1pPr marL="0" indent="0" algn="l">
              <a:buNone/>
              <a:defRPr sz="1400" b="1" i="0" spc="300">
                <a:solidFill>
                  <a:schemeClr val="bg1"/>
                </a:solidFill>
                <a:latin typeface="+mj-lt"/>
                <a:ea typeface="Roboto Light" pitchFamily="2" charset="0"/>
                <a:cs typeface="Roboto Light"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SECTION SUB HEADER </a:t>
            </a:r>
            <a:r>
              <a:rPr lang="en-US" err="1"/>
              <a:t>TIxTLE</a:t>
            </a:r>
            <a:endParaRPr lang="en-US"/>
          </a:p>
        </p:txBody>
      </p:sp>
      <p:sp>
        <p:nvSpPr>
          <p:cNvPr id="18" name="Title 1"/>
          <p:cNvSpPr>
            <a:spLocks noGrp="1"/>
          </p:cNvSpPr>
          <p:nvPr>
            <p:ph type="ctrTitle" hasCustomPrompt="1"/>
          </p:nvPr>
        </p:nvSpPr>
        <p:spPr>
          <a:xfrm>
            <a:off x="962526" y="4374818"/>
            <a:ext cx="10483680" cy="655607"/>
          </a:xfrm>
          <a:prstGeom prst="rect">
            <a:avLst/>
          </a:prstGeom>
        </p:spPr>
        <p:txBody>
          <a:bodyPr>
            <a:noAutofit/>
          </a:bodyPr>
          <a:lstStyle>
            <a:lvl1pPr algn="l">
              <a:defRPr sz="2800" b="1" i="0">
                <a:solidFill>
                  <a:srgbClr val="FFA021"/>
                </a:solidFill>
                <a:latin typeface="+mj-lt"/>
                <a:cs typeface="Arial" pitchFamily="34" charset="0"/>
              </a:defRPr>
            </a:lvl1pPr>
          </a:lstStyle>
          <a:p>
            <a:r>
              <a:rPr lang="en-US"/>
              <a:t>SECTION HEADER TITLE</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10"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Roboto Light" panose="02000000000000000000" pitchFamily="2" charset="0"/>
                <a:ea typeface="Roboto Light" panose="02000000000000000000" pitchFamily="2" charset="0"/>
                <a:cs typeface="Futura"/>
              </a:rPr>
              <a:t>Tavant Proprietary &amp; Confidential</a:t>
            </a:r>
            <a:endParaRPr sz="500">
              <a:solidFill>
                <a:schemeClr val="bg1">
                  <a:lumMod val="75000"/>
                </a:schemeClr>
              </a:solidFill>
              <a:latin typeface="Roboto Light" panose="02000000000000000000" pitchFamily="2" charset="0"/>
              <a:ea typeface="Roboto Light" panose="02000000000000000000" pitchFamily="2" charset="0"/>
              <a:cs typeface="Futura"/>
            </a:endParaRPr>
          </a:p>
        </p:txBody>
      </p:sp>
      <p:sp>
        <p:nvSpPr>
          <p:cNvPr id="12"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pic>
        <p:nvPicPr>
          <p:cNvPr id="11" name="Picture 10">
            <a:extLst>
              <a:ext uri="{FF2B5EF4-FFF2-40B4-BE49-F238E27FC236}">
                <a16:creationId xmlns:a16="http://schemas.microsoft.com/office/drawing/2014/main" id="{E4EDBE88-C7B2-41B1-B927-C833CA555ED3}"/>
              </a:ext>
            </a:extLst>
          </p:cNvPr>
          <p:cNvPicPr>
            <a:picLocks noChangeAspect="1"/>
          </p:cNvPicPr>
          <p:nvPr userDrawn="1"/>
        </p:nvPicPr>
        <p:blipFill>
          <a:blip r:embed="rId2"/>
          <a:stretch>
            <a:fillRect/>
          </a:stretch>
        </p:blipFill>
        <p:spPr>
          <a:xfrm>
            <a:off x="153969" y="6473748"/>
            <a:ext cx="1039737" cy="213485"/>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Header Slide">
    <p:spTree>
      <p:nvGrpSpPr>
        <p:cNvPr id="1" name=""/>
        <p:cNvGrpSpPr/>
        <p:nvPr/>
      </p:nvGrpSpPr>
      <p:grpSpPr>
        <a:xfrm>
          <a:off x="0" y="0"/>
          <a:ext cx="0" cy="0"/>
          <a:chOff x="0" y="0"/>
          <a:chExt cx="0" cy="0"/>
        </a:xfrm>
      </p:grpSpPr>
      <p:sp>
        <p:nvSpPr>
          <p:cNvPr id="5" name="Text Placeholder 4"/>
          <p:cNvSpPr>
            <a:spLocks noGrp="1"/>
          </p:cNvSpPr>
          <p:nvPr>
            <p:ph type="body" sz="quarter" idx="18" hasCustomPrompt="1"/>
          </p:nvPr>
        </p:nvSpPr>
        <p:spPr>
          <a:xfrm>
            <a:off x="424873" y="405984"/>
            <a:ext cx="11349060" cy="476250"/>
          </a:xfrm>
          <a:prstGeom prst="rect">
            <a:avLst/>
          </a:prstGeom>
        </p:spPr>
        <p:txBody>
          <a:bodyPr anchor="ctr"/>
          <a:lstStyle>
            <a:lvl1pPr marL="0" indent="0" algn="l">
              <a:buFontTx/>
              <a:buNone/>
              <a:defRPr sz="2800" b="1">
                <a:solidFill>
                  <a:schemeClr val="tx1">
                    <a:lumMod val="75000"/>
                    <a:lumOff val="25000"/>
                  </a:schemeClr>
                </a:solidFill>
                <a:latin typeface="+mj-lt"/>
              </a:defRPr>
            </a:lvl1pPr>
          </a:lstStyle>
          <a:p>
            <a:pPr lvl="0"/>
            <a:r>
              <a:rPr lang="en-US"/>
              <a:t>SLIDE HEADER GOES HERE</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1"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10" name="Picture 9">
            <a:extLst>
              <a:ext uri="{FF2B5EF4-FFF2-40B4-BE49-F238E27FC236}">
                <a16:creationId xmlns:a16="http://schemas.microsoft.com/office/drawing/2014/main" id="{0583F372-EC8C-4C44-9685-2C325627C2EF}"/>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39028270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ooter Header and content slide">
    <p:spTree>
      <p:nvGrpSpPr>
        <p:cNvPr id="1" name=""/>
        <p:cNvGrpSpPr/>
        <p:nvPr/>
      </p:nvGrpSpPr>
      <p:grpSpPr>
        <a:xfrm>
          <a:off x="0" y="0"/>
          <a:ext cx="0" cy="0"/>
          <a:chOff x="0" y="0"/>
          <a:chExt cx="0" cy="0"/>
        </a:xfrm>
      </p:grpSpPr>
      <p:sp>
        <p:nvSpPr>
          <p:cNvPr id="19" name="Content Placeholder 3"/>
          <p:cNvSpPr>
            <a:spLocks noGrp="1"/>
          </p:cNvSpPr>
          <p:nvPr>
            <p:ph sz="quarter" idx="31"/>
          </p:nvPr>
        </p:nvSpPr>
        <p:spPr>
          <a:xfrm>
            <a:off x="408539" y="390699"/>
            <a:ext cx="11374922" cy="5469775"/>
          </a:xfrm>
          <a:prstGeom prst="rect">
            <a:avLst/>
          </a:prstGeom>
        </p:spPr>
        <p:txBody>
          <a:bodyPr/>
          <a:lstStyle>
            <a:lvl1pPr marL="274320" indent="-274320">
              <a:buClr>
                <a:srgbClr val="FF8909"/>
              </a:buClr>
              <a:buFontTx/>
              <a:buChar char="&gt;"/>
              <a:defRPr sz="1600">
                <a:latin typeface="+mj-lt"/>
                <a:ea typeface="Roboto" pitchFamily="2" charset="0"/>
                <a:cs typeface="Roboto" pitchFamily="2" charset="0"/>
              </a:defRPr>
            </a:lvl1pPr>
            <a:lvl2pPr marL="457200" indent="-182880">
              <a:buClr>
                <a:srgbClr val="FF8909"/>
              </a:buClr>
              <a:defRPr sz="1400">
                <a:latin typeface="+mj-lt"/>
                <a:ea typeface="Roboto" pitchFamily="2" charset="0"/>
                <a:cs typeface="Roboto" pitchFamily="2" charset="0"/>
              </a:defRPr>
            </a:lvl2pPr>
            <a:lvl3pPr marL="731520" indent="-182880">
              <a:buClr>
                <a:srgbClr val="FF8909"/>
              </a:buClr>
              <a:buFontTx/>
              <a:buChar char="•"/>
              <a:defRPr sz="12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4" name="Text Placeholder 35"/>
          <p:cNvSpPr>
            <a:spLocks noGrp="1"/>
          </p:cNvSpPr>
          <p:nvPr>
            <p:ph type="body" sz="quarter" idx="13" hasCustomPrompt="1"/>
          </p:nvPr>
        </p:nvSpPr>
        <p:spPr>
          <a:xfrm>
            <a:off x="4667507" y="6416578"/>
            <a:ext cx="5568950" cy="330200"/>
          </a:xfrm>
          <a:prstGeom prst="rect">
            <a:avLst/>
          </a:prstGeom>
        </p:spPr>
        <p:txBody>
          <a:bodyPr anchor="t"/>
          <a:lstStyle>
            <a:lvl1pPr>
              <a:buNone/>
              <a:defRPr sz="1600" baseline="0">
                <a:solidFill>
                  <a:schemeClr val="tx1">
                    <a:lumMod val="75000"/>
                    <a:lumOff val="25000"/>
                  </a:schemeClr>
                </a:solidFill>
                <a:latin typeface="+mj-lt"/>
              </a:defRPr>
            </a:lvl1pPr>
          </a:lstStyle>
          <a:p>
            <a:pPr lvl="0"/>
            <a:r>
              <a:rPr lang="en-US"/>
              <a:t>Sub Title Goes Here</a:t>
            </a:r>
          </a:p>
        </p:txBody>
      </p:sp>
      <p:sp>
        <p:nvSpPr>
          <p:cNvPr id="15" name="object 3"/>
          <p:cNvSpPr/>
          <p:nvPr userDrawn="1"/>
        </p:nvSpPr>
        <p:spPr>
          <a:xfrm>
            <a:off x="4587096" y="6469496"/>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6" name="Text Placeholder 33"/>
          <p:cNvSpPr>
            <a:spLocks noGrp="1"/>
          </p:cNvSpPr>
          <p:nvPr>
            <p:ph type="body" sz="quarter" idx="12" hasCustomPrompt="1"/>
          </p:nvPr>
        </p:nvSpPr>
        <p:spPr>
          <a:xfrm>
            <a:off x="1419989" y="6384828"/>
            <a:ext cx="3086698" cy="393700"/>
          </a:xfrm>
          <a:prstGeom prst="rect">
            <a:avLst/>
          </a:prstGeom>
        </p:spPr>
        <p:txBody>
          <a:bodyPr anchor="t"/>
          <a:lstStyle>
            <a:lvl1pPr>
              <a:buNone/>
              <a:defRPr sz="2000" b="1">
                <a:solidFill>
                  <a:schemeClr val="tx1">
                    <a:lumMod val="75000"/>
                    <a:lumOff val="25000"/>
                  </a:schemeClr>
                </a:solidFill>
                <a:latin typeface="+mj-lt"/>
              </a:defRPr>
            </a:lvl1pPr>
            <a:lvl2pPr>
              <a:buNone/>
              <a:defRPr/>
            </a:lvl2pPr>
            <a:lvl3pPr>
              <a:buNone/>
              <a:defRPr/>
            </a:lvl3pPr>
            <a:lvl4pPr>
              <a:buNone/>
              <a:defRPr/>
            </a:lvl4pPr>
            <a:lvl5pPr>
              <a:buNone/>
              <a:defRPr/>
            </a:lvl5pPr>
          </a:lstStyle>
          <a:p>
            <a:pPr lvl="0"/>
            <a:r>
              <a:rPr lang="en-US"/>
              <a:t>Slide Header Goes Here</a:t>
            </a:r>
          </a:p>
        </p:txBody>
      </p:sp>
      <p:sp>
        <p:nvSpPr>
          <p:cNvPr id="11"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12" name="Picture 11">
            <a:extLst>
              <a:ext uri="{FF2B5EF4-FFF2-40B4-BE49-F238E27FC236}">
                <a16:creationId xmlns:a16="http://schemas.microsoft.com/office/drawing/2014/main" id="{636C7FB0-AAC7-4CE6-9A09-A424D199191B}"/>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3711831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Footer Header _Slide">
    <p:spTree>
      <p:nvGrpSpPr>
        <p:cNvPr id="1" name=""/>
        <p:cNvGrpSpPr/>
        <p:nvPr/>
      </p:nvGrpSpPr>
      <p:grpSpPr>
        <a:xfrm>
          <a:off x="0" y="0"/>
          <a:ext cx="0" cy="0"/>
          <a:chOff x="0" y="0"/>
          <a:chExt cx="0" cy="0"/>
        </a:xfrm>
      </p:grpSpPr>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4" name="Text Placeholder 35"/>
          <p:cNvSpPr>
            <a:spLocks noGrp="1"/>
          </p:cNvSpPr>
          <p:nvPr>
            <p:ph type="body" sz="quarter" idx="13" hasCustomPrompt="1"/>
          </p:nvPr>
        </p:nvSpPr>
        <p:spPr>
          <a:xfrm>
            <a:off x="4687237" y="6416578"/>
            <a:ext cx="5545972" cy="330200"/>
          </a:xfrm>
          <a:prstGeom prst="rect">
            <a:avLst/>
          </a:prstGeom>
        </p:spPr>
        <p:txBody>
          <a:bodyPr anchor="t"/>
          <a:lstStyle>
            <a:lvl1pPr>
              <a:buNone/>
              <a:defRPr sz="1600" baseline="0">
                <a:solidFill>
                  <a:schemeClr val="tx1">
                    <a:lumMod val="75000"/>
                    <a:lumOff val="25000"/>
                  </a:schemeClr>
                </a:solidFill>
                <a:latin typeface="+mj-lt"/>
              </a:defRPr>
            </a:lvl1pPr>
          </a:lstStyle>
          <a:p>
            <a:pPr lvl="0"/>
            <a:r>
              <a:rPr lang="en-US"/>
              <a:t>Sub Title Goes Here</a:t>
            </a:r>
          </a:p>
        </p:txBody>
      </p:sp>
      <p:sp>
        <p:nvSpPr>
          <p:cNvPr id="15" name="object 3"/>
          <p:cNvSpPr/>
          <p:nvPr userDrawn="1"/>
        </p:nvSpPr>
        <p:spPr>
          <a:xfrm>
            <a:off x="4587096" y="6469496"/>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6" name="Text Placeholder 33"/>
          <p:cNvSpPr>
            <a:spLocks noGrp="1"/>
          </p:cNvSpPr>
          <p:nvPr>
            <p:ph type="body" sz="quarter" idx="12" hasCustomPrompt="1"/>
          </p:nvPr>
        </p:nvSpPr>
        <p:spPr>
          <a:xfrm>
            <a:off x="1419989" y="6384828"/>
            <a:ext cx="3087355" cy="393700"/>
          </a:xfrm>
          <a:prstGeom prst="rect">
            <a:avLst/>
          </a:prstGeom>
        </p:spPr>
        <p:txBody>
          <a:bodyPr anchor="t"/>
          <a:lstStyle>
            <a:lvl1pPr>
              <a:buNone/>
              <a:defRPr sz="2000" b="1">
                <a:solidFill>
                  <a:schemeClr val="tx1">
                    <a:lumMod val="75000"/>
                    <a:lumOff val="25000"/>
                  </a:schemeClr>
                </a:solidFill>
                <a:latin typeface="+mj-lt"/>
              </a:defRPr>
            </a:lvl1pPr>
            <a:lvl2pPr>
              <a:buNone/>
              <a:defRPr/>
            </a:lvl2pPr>
            <a:lvl3pPr>
              <a:buNone/>
              <a:defRPr/>
            </a:lvl3pPr>
            <a:lvl4pPr>
              <a:buNone/>
              <a:defRPr/>
            </a:lvl4pPr>
            <a:lvl5pPr>
              <a:buNone/>
              <a:defRPr/>
            </a:lvl5pPr>
          </a:lstStyle>
          <a:p>
            <a:pPr lvl="0"/>
            <a:r>
              <a:rPr lang="en-US"/>
              <a:t>Slide Header Goes Here</a:t>
            </a:r>
          </a:p>
        </p:txBody>
      </p:sp>
      <p:sp>
        <p:nvSpPr>
          <p:cNvPr id="11"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10" name="Picture 9">
            <a:extLst>
              <a:ext uri="{FF2B5EF4-FFF2-40B4-BE49-F238E27FC236}">
                <a16:creationId xmlns:a16="http://schemas.microsoft.com/office/drawing/2014/main" id="{D4A0F38D-6A72-44D5-BEF8-AB2BAC65FEDE}"/>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1233498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Blank_Footer Header _Slide2">
    <p:spTree>
      <p:nvGrpSpPr>
        <p:cNvPr id="1" name=""/>
        <p:cNvGrpSpPr/>
        <p:nvPr/>
      </p:nvGrpSpPr>
      <p:grpSpPr>
        <a:xfrm>
          <a:off x="0" y="0"/>
          <a:ext cx="0" cy="0"/>
          <a:chOff x="0" y="0"/>
          <a:chExt cx="0" cy="0"/>
        </a:xfrm>
      </p:grpSpPr>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6" name="Text Placeholder 33"/>
          <p:cNvSpPr>
            <a:spLocks noGrp="1"/>
          </p:cNvSpPr>
          <p:nvPr>
            <p:ph type="body" sz="quarter" idx="12" hasCustomPrompt="1"/>
          </p:nvPr>
        </p:nvSpPr>
        <p:spPr>
          <a:xfrm>
            <a:off x="1419988" y="6384828"/>
            <a:ext cx="8144926" cy="393700"/>
          </a:xfrm>
          <a:prstGeom prst="rect">
            <a:avLst/>
          </a:prstGeom>
        </p:spPr>
        <p:txBody>
          <a:bodyPr anchor="t"/>
          <a:lstStyle>
            <a:lvl1pPr>
              <a:buNone/>
              <a:defRPr sz="2000" b="1">
                <a:solidFill>
                  <a:schemeClr val="tx1">
                    <a:lumMod val="75000"/>
                    <a:lumOff val="25000"/>
                  </a:schemeClr>
                </a:solidFill>
                <a:latin typeface="+mj-lt"/>
              </a:defRPr>
            </a:lvl1pPr>
            <a:lvl2pPr>
              <a:buNone/>
              <a:defRPr/>
            </a:lvl2pPr>
            <a:lvl3pPr>
              <a:buNone/>
              <a:defRPr/>
            </a:lvl3pPr>
            <a:lvl4pPr>
              <a:buNone/>
              <a:defRPr/>
            </a:lvl4pPr>
            <a:lvl5pPr>
              <a:buNone/>
              <a:defRPr/>
            </a:lvl5pPr>
          </a:lstStyle>
          <a:p>
            <a:pPr lvl="0"/>
            <a:r>
              <a:rPr lang="en-US"/>
              <a:t>Slide Header Goes Here</a:t>
            </a:r>
          </a:p>
        </p:txBody>
      </p:sp>
      <p:sp>
        <p:nvSpPr>
          <p:cNvPr id="11"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10" name="Picture 9">
            <a:extLst>
              <a:ext uri="{FF2B5EF4-FFF2-40B4-BE49-F238E27FC236}">
                <a16:creationId xmlns:a16="http://schemas.microsoft.com/office/drawing/2014/main" id="{4DD064F2-1F97-4A07-B991-28176C2957FB}"/>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1233498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Blank_Footer Header _Slide">
    <p:spTree>
      <p:nvGrpSpPr>
        <p:cNvPr id="1" name=""/>
        <p:cNvGrpSpPr/>
        <p:nvPr/>
      </p:nvGrpSpPr>
      <p:grpSpPr>
        <a:xfrm>
          <a:off x="0" y="0"/>
          <a:ext cx="0" cy="0"/>
          <a:chOff x="0" y="0"/>
          <a:chExt cx="0" cy="0"/>
        </a:xfrm>
      </p:grpSpPr>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4" name="Rectangle 13"/>
          <p:cNvSpPr/>
          <p:nvPr userDrawn="1"/>
        </p:nvSpPr>
        <p:spPr>
          <a:xfrm>
            <a:off x="0" y="1"/>
            <a:ext cx="12192000" cy="62361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7" name="Text Placeholder 35"/>
          <p:cNvSpPr>
            <a:spLocks noGrp="1"/>
          </p:cNvSpPr>
          <p:nvPr>
            <p:ph type="body" sz="quarter" idx="13" hasCustomPrompt="1"/>
          </p:nvPr>
        </p:nvSpPr>
        <p:spPr>
          <a:xfrm>
            <a:off x="4664259" y="6416578"/>
            <a:ext cx="5568950" cy="330200"/>
          </a:xfrm>
          <a:prstGeom prst="rect">
            <a:avLst/>
          </a:prstGeom>
        </p:spPr>
        <p:txBody>
          <a:bodyPr anchor="t"/>
          <a:lstStyle>
            <a:lvl1pPr>
              <a:buNone/>
              <a:defRPr sz="1600" baseline="0">
                <a:solidFill>
                  <a:schemeClr val="tx1">
                    <a:lumMod val="75000"/>
                    <a:lumOff val="25000"/>
                  </a:schemeClr>
                </a:solidFill>
                <a:latin typeface="+mj-lt"/>
              </a:defRPr>
            </a:lvl1pPr>
          </a:lstStyle>
          <a:p>
            <a:pPr lvl="0"/>
            <a:r>
              <a:rPr lang="en-US"/>
              <a:t>Sub Title Goes Here</a:t>
            </a:r>
          </a:p>
        </p:txBody>
      </p:sp>
      <p:sp>
        <p:nvSpPr>
          <p:cNvPr id="18" name="Text Placeholder 33"/>
          <p:cNvSpPr>
            <a:spLocks noGrp="1"/>
          </p:cNvSpPr>
          <p:nvPr>
            <p:ph type="body" sz="quarter" idx="12" hasCustomPrompt="1"/>
          </p:nvPr>
        </p:nvSpPr>
        <p:spPr>
          <a:xfrm>
            <a:off x="1419988" y="6384828"/>
            <a:ext cx="3017989" cy="393700"/>
          </a:xfrm>
          <a:prstGeom prst="rect">
            <a:avLst/>
          </a:prstGeom>
        </p:spPr>
        <p:txBody>
          <a:bodyPr anchor="t"/>
          <a:lstStyle>
            <a:lvl1pPr>
              <a:buNone/>
              <a:defRPr sz="2000" b="1">
                <a:solidFill>
                  <a:schemeClr val="tx1">
                    <a:lumMod val="75000"/>
                    <a:lumOff val="25000"/>
                  </a:schemeClr>
                </a:solidFill>
                <a:latin typeface="+mj-lt"/>
              </a:defRPr>
            </a:lvl1pPr>
            <a:lvl2pPr>
              <a:buNone/>
              <a:defRPr/>
            </a:lvl2pPr>
            <a:lvl3pPr>
              <a:buNone/>
              <a:defRPr/>
            </a:lvl3pPr>
            <a:lvl4pPr>
              <a:buNone/>
              <a:defRPr/>
            </a:lvl4pPr>
            <a:lvl5pPr>
              <a:buNone/>
              <a:defRPr/>
            </a:lvl5pPr>
          </a:lstStyle>
          <a:p>
            <a:pPr lvl="0"/>
            <a:r>
              <a:rPr lang="en-US"/>
              <a:t>Slide Header Goes Here</a:t>
            </a:r>
          </a:p>
        </p:txBody>
      </p:sp>
      <p:sp>
        <p:nvSpPr>
          <p:cNvPr id="11"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10" name="Picture 9">
            <a:extLst>
              <a:ext uri="{FF2B5EF4-FFF2-40B4-BE49-F238E27FC236}">
                <a16:creationId xmlns:a16="http://schemas.microsoft.com/office/drawing/2014/main" id="{1203702D-621E-4B3C-8F73-52C5519BC3E2}"/>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2213245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2coloumn, 4 row _Icon and Content_White">
    <p:spTree>
      <p:nvGrpSpPr>
        <p:cNvPr id="1" name=""/>
        <p:cNvGrpSpPr/>
        <p:nvPr/>
      </p:nvGrpSpPr>
      <p:grpSpPr>
        <a:xfrm>
          <a:off x="0" y="0"/>
          <a:ext cx="0" cy="0"/>
          <a:chOff x="0" y="0"/>
          <a:chExt cx="0" cy="0"/>
        </a:xfrm>
      </p:grpSpPr>
      <p:sp>
        <p:nvSpPr>
          <p:cNvPr id="7" name="object 3"/>
          <p:cNvSpPr/>
          <p:nvPr userDrawn="1"/>
        </p:nvSpPr>
        <p:spPr>
          <a:xfrm>
            <a:off x="11673792" y="6448845"/>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2"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10" name="Picture 9">
            <a:extLst>
              <a:ext uri="{FF2B5EF4-FFF2-40B4-BE49-F238E27FC236}">
                <a16:creationId xmlns:a16="http://schemas.microsoft.com/office/drawing/2014/main" id="{27FF690C-7360-4001-84CC-E236DCC4F53B}"/>
              </a:ext>
            </a:extLst>
          </p:cNvPr>
          <p:cNvPicPr>
            <a:picLocks noChangeAspect="1"/>
          </p:cNvPicPr>
          <p:nvPr userDrawn="1"/>
        </p:nvPicPr>
        <p:blipFill>
          <a:blip r:embed="rId2"/>
          <a:stretch>
            <a:fillRect/>
          </a:stretch>
        </p:blipFill>
        <p:spPr>
          <a:xfrm>
            <a:off x="153969" y="6473748"/>
            <a:ext cx="1039737" cy="213485"/>
          </a:xfrm>
          <a:prstGeom prst="rect">
            <a:avLst/>
          </a:prstGeom>
        </p:spPr>
      </p:pic>
      <p:sp>
        <p:nvSpPr>
          <p:cNvPr id="8" name="Text Placeholder 4">
            <a:extLst>
              <a:ext uri="{FF2B5EF4-FFF2-40B4-BE49-F238E27FC236}">
                <a16:creationId xmlns:a16="http://schemas.microsoft.com/office/drawing/2014/main" id="{D0FE663D-D232-4B47-B739-43736DE8EE52}"/>
              </a:ext>
            </a:extLst>
          </p:cNvPr>
          <p:cNvSpPr>
            <a:spLocks noGrp="1"/>
          </p:cNvSpPr>
          <p:nvPr>
            <p:ph type="body" sz="quarter" idx="18" hasCustomPrompt="1"/>
          </p:nvPr>
        </p:nvSpPr>
        <p:spPr>
          <a:xfrm>
            <a:off x="607463" y="405984"/>
            <a:ext cx="11166470" cy="476250"/>
          </a:xfrm>
          <a:prstGeom prst="rect">
            <a:avLst/>
          </a:prstGeom>
        </p:spPr>
        <p:txBody>
          <a:bodyPr anchor="ctr"/>
          <a:lstStyle>
            <a:lvl1pPr marL="0" indent="0" algn="l">
              <a:buFontTx/>
              <a:buNone/>
              <a:defRPr sz="2800" b="1">
                <a:solidFill>
                  <a:schemeClr val="tx1">
                    <a:lumMod val="75000"/>
                    <a:lumOff val="25000"/>
                  </a:schemeClr>
                </a:solidFill>
                <a:latin typeface="+mj-lt"/>
              </a:defRPr>
            </a:lvl1pPr>
          </a:lstStyle>
          <a:p>
            <a:pPr lvl="0"/>
            <a:r>
              <a:rPr lang="en-US"/>
              <a:t>SLIDE HEADER GOES HERE</a:t>
            </a:r>
          </a:p>
        </p:txBody>
      </p:sp>
    </p:spTree>
    <p:extLst>
      <p:ext uri="{BB962C8B-B14F-4D97-AF65-F5344CB8AC3E}">
        <p14:creationId xmlns:p14="http://schemas.microsoft.com/office/powerpoint/2010/main" val="13391502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_2coloumn, 4 row _Icon and Content_White">
    <p:spTree>
      <p:nvGrpSpPr>
        <p:cNvPr id="1" name=""/>
        <p:cNvGrpSpPr/>
        <p:nvPr/>
      </p:nvGrpSpPr>
      <p:grpSpPr>
        <a:xfrm>
          <a:off x="0" y="0"/>
          <a:ext cx="0" cy="0"/>
          <a:chOff x="0" y="0"/>
          <a:chExt cx="0" cy="0"/>
        </a:xfrm>
      </p:grpSpPr>
      <p:sp>
        <p:nvSpPr>
          <p:cNvPr id="11" name="Rectangle 10"/>
          <p:cNvSpPr/>
          <p:nvPr userDrawn="1"/>
        </p:nvSpPr>
        <p:spPr>
          <a:xfrm>
            <a:off x="0" y="1"/>
            <a:ext cx="12192000" cy="62361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7" name="object 3"/>
          <p:cNvSpPr/>
          <p:nvPr userDrawn="1"/>
        </p:nvSpPr>
        <p:spPr>
          <a:xfrm>
            <a:off x="11673792" y="6448845"/>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2"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10" name="Picture 9">
            <a:extLst>
              <a:ext uri="{FF2B5EF4-FFF2-40B4-BE49-F238E27FC236}">
                <a16:creationId xmlns:a16="http://schemas.microsoft.com/office/drawing/2014/main" id="{BC7A01E1-6C74-4557-A3E6-E49EE17134A7}"/>
              </a:ext>
            </a:extLst>
          </p:cNvPr>
          <p:cNvPicPr>
            <a:picLocks noChangeAspect="1"/>
          </p:cNvPicPr>
          <p:nvPr userDrawn="1"/>
        </p:nvPicPr>
        <p:blipFill>
          <a:blip r:embed="rId2"/>
          <a:stretch>
            <a:fillRect/>
          </a:stretch>
        </p:blipFill>
        <p:spPr>
          <a:xfrm>
            <a:off x="153969" y="6473748"/>
            <a:ext cx="1039737" cy="213485"/>
          </a:xfrm>
          <a:prstGeom prst="rect">
            <a:avLst/>
          </a:prstGeom>
        </p:spPr>
      </p:pic>
      <p:sp>
        <p:nvSpPr>
          <p:cNvPr id="13" name="Text Placeholder 4">
            <a:extLst>
              <a:ext uri="{FF2B5EF4-FFF2-40B4-BE49-F238E27FC236}">
                <a16:creationId xmlns:a16="http://schemas.microsoft.com/office/drawing/2014/main" id="{EACFA60C-075C-4693-A334-99C236322161}"/>
              </a:ext>
            </a:extLst>
          </p:cNvPr>
          <p:cNvSpPr>
            <a:spLocks noGrp="1"/>
          </p:cNvSpPr>
          <p:nvPr>
            <p:ph type="body" sz="quarter" idx="18" hasCustomPrompt="1"/>
          </p:nvPr>
        </p:nvSpPr>
        <p:spPr>
          <a:xfrm>
            <a:off x="607463" y="405984"/>
            <a:ext cx="11166470" cy="476250"/>
          </a:xfrm>
          <a:prstGeom prst="rect">
            <a:avLst/>
          </a:prstGeom>
        </p:spPr>
        <p:txBody>
          <a:bodyPr anchor="ctr"/>
          <a:lstStyle>
            <a:lvl1pPr marL="0" indent="0" algn="l">
              <a:buFontTx/>
              <a:buNone/>
              <a:defRPr sz="2800" b="1">
                <a:solidFill>
                  <a:schemeClr val="bg1"/>
                </a:solidFill>
                <a:latin typeface="+mj-lt"/>
              </a:defRPr>
            </a:lvl1pPr>
          </a:lstStyle>
          <a:p>
            <a:pPr lvl="0"/>
            <a:r>
              <a:rPr lang="en-US"/>
              <a:t>SLIDE HEADER GOES HERE</a:t>
            </a:r>
          </a:p>
        </p:txBody>
      </p:sp>
    </p:spTree>
    <p:extLst>
      <p:ext uri="{BB962C8B-B14F-4D97-AF65-F5344CB8AC3E}">
        <p14:creationId xmlns:p14="http://schemas.microsoft.com/office/powerpoint/2010/main" val="7901380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Graphic_ Single Column Text">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361950" y="987425"/>
            <a:ext cx="5407025" cy="5181600"/>
          </a:xfrm>
          <a:prstGeom prst="rect">
            <a:avLst/>
          </a:prstGeom>
        </p:spPr>
        <p:txBody>
          <a:bodyPr/>
          <a:lstStyle>
            <a:lvl1pPr marL="0" indent="0">
              <a:buNone/>
              <a:defRPr sz="1400" baseline="0">
                <a:solidFill>
                  <a:schemeClr val="tx1">
                    <a:lumMod val="75000"/>
                    <a:lumOff val="25000"/>
                  </a:schemeClr>
                </a:solidFill>
                <a:latin typeface="+mj-lt"/>
              </a:defRPr>
            </a:lvl1pPr>
          </a:lstStyle>
          <a:p>
            <a:pPr lvl="0"/>
            <a:r>
              <a:rPr lang="en-US"/>
              <a:t>Graphic place holder</a:t>
            </a:r>
          </a:p>
        </p:txBody>
      </p:sp>
      <p:sp>
        <p:nvSpPr>
          <p:cNvPr id="4" name="Content Placeholder 3"/>
          <p:cNvSpPr>
            <a:spLocks noGrp="1"/>
          </p:cNvSpPr>
          <p:nvPr>
            <p:ph sz="quarter" idx="15"/>
          </p:nvPr>
        </p:nvSpPr>
        <p:spPr>
          <a:xfrm>
            <a:off x="5992813" y="1492260"/>
            <a:ext cx="5932487" cy="4676765"/>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9" name="Subtitle 2"/>
          <p:cNvSpPr>
            <a:spLocks noGrp="1"/>
          </p:cNvSpPr>
          <p:nvPr>
            <p:ph type="subTitle" idx="1" hasCustomPrompt="1"/>
          </p:nvPr>
        </p:nvSpPr>
        <p:spPr>
          <a:xfrm>
            <a:off x="5993421" y="986982"/>
            <a:ext cx="5931880" cy="354375"/>
          </a:xfrm>
          <a:prstGeom prst="rect">
            <a:avLst/>
          </a:prstGeom>
        </p:spPr>
        <p:txBody>
          <a:bodyPr anchor="t">
            <a:noAutofit/>
          </a:bodyPr>
          <a:lstStyle>
            <a:lvl1pPr marL="0" indent="0" algn="l">
              <a:buNone/>
              <a:defRPr sz="1800" b="1" i="0" spc="0">
                <a:solidFill>
                  <a:schemeClr val="tx1">
                    <a:lumMod val="75000"/>
                    <a:lumOff val="2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 Header</a:t>
            </a:r>
          </a:p>
        </p:txBody>
      </p:sp>
      <p:sp>
        <p:nvSpPr>
          <p:cNvPr id="18" name="Title 1"/>
          <p:cNvSpPr>
            <a:spLocks noGrp="1"/>
          </p:cNvSpPr>
          <p:nvPr>
            <p:ph type="ctrTitle" hasCustomPrompt="1"/>
          </p:nvPr>
        </p:nvSpPr>
        <p:spPr>
          <a:xfrm>
            <a:off x="362370" y="366873"/>
            <a:ext cx="11562932" cy="415447"/>
          </a:xfrm>
          <a:prstGeom prst="rect">
            <a:avLst/>
          </a:prstGeom>
        </p:spPr>
        <p:txBody>
          <a:bodyPr anchor="ctr">
            <a:noAutofit/>
          </a:bodyPr>
          <a:lstStyle>
            <a:lvl1pPr algn="l">
              <a:defRPr sz="2200" b="1" i="0" baseline="0">
                <a:solidFill>
                  <a:schemeClr val="tx1">
                    <a:lumMod val="75000"/>
                    <a:lumOff val="25000"/>
                  </a:schemeClr>
                </a:solidFill>
                <a:latin typeface="+mj-lt"/>
                <a:cs typeface="Arial" pitchFamily="34" charset="0"/>
              </a:defRPr>
            </a:lvl1pPr>
          </a:lstStyle>
          <a:p>
            <a:r>
              <a:rPr lang="en-US"/>
              <a:t>SLIDE HEADER GOES HERE</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1"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12" name="Picture 11">
            <a:extLst>
              <a:ext uri="{FF2B5EF4-FFF2-40B4-BE49-F238E27FC236}">
                <a16:creationId xmlns:a16="http://schemas.microsoft.com/office/drawing/2014/main" id="{3C2B91EE-060B-40DF-85CC-1632B16CED4C}"/>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32801799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19" name="Picture Placeholder 34"/>
          <p:cNvPicPr>
            <a:picLocks noChangeAspect="1"/>
          </p:cNvPicPr>
          <p:nvPr userDrawn="1"/>
        </p:nvPicPr>
        <p:blipFill>
          <a:blip r:embed="rId2" cstate="screen">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20" name="Rectangle 19"/>
          <p:cNvSpPr/>
          <p:nvPr userDrawn="1"/>
        </p:nvSpPr>
        <p:spPr>
          <a:xfrm>
            <a:off x="0" y="0"/>
            <a:ext cx="12191999" cy="6857999"/>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prstClr val="black"/>
              </a:solidFill>
              <a:latin typeface="Roboto" panose="02000000000000000000" pitchFamily="2" charset="0"/>
              <a:ea typeface="Roboto" panose="02000000000000000000" pitchFamily="2" charset="0"/>
            </a:endParaRPr>
          </a:p>
        </p:txBody>
      </p:sp>
      <p:sp>
        <p:nvSpPr>
          <p:cNvPr id="22" name="Rectangle 21"/>
          <p:cNvSpPr/>
          <p:nvPr userDrawn="1"/>
        </p:nvSpPr>
        <p:spPr>
          <a:xfrm>
            <a:off x="0" y="5990010"/>
            <a:ext cx="12192000" cy="86799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TextBox 22"/>
          <p:cNvSpPr txBox="1"/>
          <p:nvPr userDrawn="1"/>
        </p:nvSpPr>
        <p:spPr>
          <a:xfrm>
            <a:off x="10188121" y="6313174"/>
            <a:ext cx="1497526" cy="215444"/>
          </a:xfrm>
          <a:prstGeom prst="rect">
            <a:avLst/>
          </a:prstGeom>
          <a:noFill/>
        </p:spPr>
        <p:txBody>
          <a:bodyPr wrap="none" rtlCol="0">
            <a:spAutoFit/>
          </a:bodyPr>
          <a:lstStyle/>
          <a:p>
            <a:pPr algn="r"/>
            <a:r>
              <a:rPr lang="en-US" sz="800" spc="300">
                <a:solidFill>
                  <a:prstClr val="white"/>
                </a:solidFill>
                <a:latin typeface="+mj-lt"/>
                <a:ea typeface="Roboto" charset="0"/>
                <a:cs typeface="Roboto" charset="0"/>
              </a:rPr>
              <a:t>www.tavant.com</a:t>
            </a:r>
          </a:p>
        </p:txBody>
      </p:sp>
      <p:sp>
        <p:nvSpPr>
          <p:cNvPr id="24" name="TextBox 23"/>
          <p:cNvSpPr txBox="1"/>
          <p:nvPr userDrawn="1"/>
        </p:nvSpPr>
        <p:spPr>
          <a:xfrm>
            <a:off x="3941628" y="4614712"/>
            <a:ext cx="4308744" cy="276999"/>
          </a:xfrm>
          <a:prstGeom prst="rect">
            <a:avLst/>
          </a:prstGeom>
          <a:noFill/>
        </p:spPr>
        <p:txBody>
          <a:bodyPr wrap="none" rtlCol="0">
            <a:spAutoFit/>
          </a:bodyPr>
          <a:lstStyle/>
          <a:p>
            <a:pPr algn="ctr"/>
            <a:r>
              <a:rPr lang="en-US" sz="1200" spc="600">
                <a:solidFill>
                  <a:prstClr val="black">
                    <a:lumMod val="85000"/>
                    <a:lumOff val="15000"/>
                  </a:prstClr>
                </a:solidFill>
                <a:latin typeface="+mj-lt"/>
                <a:ea typeface="Roboto Thin" charset="0"/>
                <a:cs typeface="Roboto Thin" charset="0"/>
              </a:rPr>
              <a:t>PEOPLE. PASSION. EXCELLENCE.</a:t>
            </a:r>
          </a:p>
        </p:txBody>
      </p:sp>
      <p:sp>
        <p:nvSpPr>
          <p:cNvPr id="26" name="TextBox 25"/>
          <p:cNvSpPr txBox="1"/>
          <p:nvPr userDrawn="1"/>
        </p:nvSpPr>
        <p:spPr>
          <a:xfrm>
            <a:off x="4795003" y="5137932"/>
            <a:ext cx="2531462" cy="230832"/>
          </a:xfrm>
          <a:prstGeom prst="rect">
            <a:avLst/>
          </a:prstGeom>
          <a:noFill/>
        </p:spPr>
        <p:txBody>
          <a:bodyPr wrap="none" rtlCol="0">
            <a:spAutoFit/>
          </a:bodyPr>
          <a:lstStyle/>
          <a:p>
            <a:r>
              <a:rPr lang="en-US" sz="900" kern="1200">
                <a:solidFill>
                  <a:prstClr val="black">
                    <a:lumMod val="85000"/>
                    <a:lumOff val="15000"/>
                  </a:prstClr>
                </a:solidFill>
                <a:latin typeface="+mn-lt"/>
                <a:ea typeface="Roboto" panose="02000000000000000000" pitchFamily="2" charset="0"/>
                <a:cs typeface="+mn-cs"/>
              </a:rPr>
              <a:t>Tel: +1(866) 9-TAVANT </a:t>
            </a:r>
            <a:r>
              <a:rPr lang="en-US" sz="900" kern="1200">
                <a:solidFill>
                  <a:srgbClr val="FF9F1B"/>
                </a:solidFill>
                <a:latin typeface="+mn-lt"/>
                <a:ea typeface="Roboto" panose="02000000000000000000" pitchFamily="2" charset="0"/>
                <a:cs typeface="+mn-cs"/>
              </a:rPr>
              <a:t>| </a:t>
            </a:r>
            <a:r>
              <a:rPr lang="en-US" sz="900" kern="1200">
                <a:solidFill>
                  <a:prstClr val="black">
                    <a:lumMod val="85000"/>
                    <a:lumOff val="15000"/>
                  </a:prstClr>
                </a:solidFill>
                <a:latin typeface="+mn-lt"/>
                <a:ea typeface="Roboto" panose="02000000000000000000" pitchFamily="2" charset="0"/>
                <a:cs typeface="+mn-cs"/>
              </a:rPr>
              <a:t>Email: hello@tavant.com</a:t>
            </a:r>
          </a:p>
        </p:txBody>
      </p:sp>
      <p:sp>
        <p:nvSpPr>
          <p:cNvPr id="27" name="TextBox 26"/>
          <p:cNvSpPr txBox="1"/>
          <p:nvPr userDrawn="1"/>
        </p:nvSpPr>
        <p:spPr>
          <a:xfrm>
            <a:off x="5092040" y="6313174"/>
            <a:ext cx="1353256" cy="230832"/>
          </a:xfrm>
          <a:prstGeom prst="rect">
            <a:avLst/>
          </a:prstGeom>
          <a:noFill/>
        </p:spPr>
        <p:txBody>
          <a:bodyPr wrap="none" rtlCol="0">
            <a:spAutoFit/>
          </a:bodyPr>
          <a:lstStyle/>
          <a:p>
            <a:pPr algn="ctr"/>
            <a:r>
              <a:rPr lang="en-US" sz="900" spc="600">
                <a:solidFill>
                  <a:prstClr val="white">
                    <a:lumMod val="65000"/>
                  </a:prstClr>
                </a:solidFill>
                <a:latin typeface="+mj-lt"/>
                <a:ea typeface="Roboto" panose="02000000000000000000" pitchFamily="2" charset="0"/>
                <a:cs typeface="Montserrat" charset="0"/>
              </a:rPr>
              <a:t>|||||||||</a:t>
            </a:r>
          </a:p>
        </p:txBody>
      </p:sp>
      <p:sp>
        <p:nvSpPr>
          <p:cNvPr id="28" name="TextBox 27"/>
          <p:cNvSpPr txBox="1"/>
          <p:nvPr userDrawn="1"/>
        </p:nvSpPr>
        <p:spPr>
          <a:xfrm>
            <a:off x="3640087" y="1848072"/>
            <a:ext cx="4911827" cy="923330"/>
          </a:xfrm>
          <a:prstGeom prst="rect">
            <a:avLst/>
          </a:prstGeom>
          <a:noFill/>
        </p:spPr>
        <p:txBody>
          <a:bodyPr wrap="square" rtlCol="0">
            <a:spAutoFit/>
          </a:bodyPr>
          <a:lstStyle/>
          <a:p>
            <a:pPr algn="ctr"/>
            <a:r>
              <a:rPr lang="en-US" sz="5400" b="1" spc="600">
                <a:solidFill>
                  <a:prstClr val="black">
                    <a:lumMod val="75000"/>
                    <a:lumOff val="25000"/>
                  </a:prstClr>
                </a:solidFill>
                <a:latin typeface="+mj-lt"/>
                <a:ea typeface="Roboto Medium" panose="02000000000000000000" pitchFamily="2" charset="0"/>
              </a:rPr>
              <a:t>THANK YOU</a:t>
            </a:r>
          </a:p>
        </p:txBody>
      </p:sp>
      <p:sp>
        <p:nvSpPr>
          <p:cNvPr id="12" name="TextBox 11">
            <a:extLst>
              <a:ext uri="{FF2B5EF4-FFF2-40B4-BE49-F238E27FC236}">
                <a16:creationId xmlns:a16="http://schemas.microsoft.com/office/drawing/2014/main" id="{39F9799A-71A9-4EF9-A897-2CE48BB12B36}"/>
              </a:ext>
            </a:extLst>
          </p:cNvPr>
          <p:cNvSpPr txBox="1"/>
          <p:nvPr userDrawn="1"/>
        </p:nvSpPr>
        <p:spPr>
          <a:xfrm>
            <a:off x="3190399" y="4891711"/>
            <a:ext cx="5811206" cy="246221"/>
          </a:xfrm>
          <a:prstGeom prst="rect">
            <a:avLst/>
          </a:prstGeom>
          <a:noFill/>
        </p:spPr>
        <p:txBody>
          <a:bodyPr wrap="none" rtlCol="0">
            <a:spAutoFit/>
          </a:bodyPr>
          <a:lstStyle/>
          <a:p>
            <a:pPr algn="ctr"/>
            <a:r>
              <a:rPr lang="en-US" sz="1000" kern="1200">
                <a:solidFill>
                  <a:prstClr val="black">
                    <a:lumMod val="85000"/>
                    <a:lumOff val="15000"/>
                  </a:prstClr>
                </a:solidFill>
                <a:latin typeface="+mn-lt"/>
                <a:ea typeface="Roboto" panose="02000000000000000000" pitchFamily="2" charset="0"/>
                <a:cs typeface="+mn-cs"/>
              </a:rPr>
              <a:t>Santa Clara </a:t>
            </a:r>
            <a:r>
              <a:rPr lang="en-US" sz="1000" kern="1200">
                <a:solidFill>
                  <a:srgbClr val="FF9F1B"/>
                </a:solidFill>
                <a:latin typeface="+mn-lt"/>
                <a:ea typeface="Roboto" panose="02000000000000000000" pitchFamily="2" charset="0"/>
                <a:cs typeface="+mn-cs"/>
              </a:rPr>
              <a:t>| </a:t>
            </a:r>
            <a:r>
              <a:rPr lang="en-US" sz="1000" kern="1200">
                <a:solidFill>
                  <a:prstClr val="black">
                    <a:lumMod val="85000"/>
                    <a:lumOff val="15000"/>
                  </a:prstClr>
                </a:solidFill>
                <a:latin typeface="+mn-lt"/>
                <a:ea typeface="Roboto" panose="02000000000000000000" pitchFamily="2" charset="0"/>
                <a:cs typeface="+mn-cs"/>
              </a:rPr>
              <a:t>Dallas </a:t>
            </a:r>
            <a:r>
              <a:rPr lang="en-US" sz="1000" kern="1200">
                <a:solidFill>
                  <a:srgbClr val="FF9F1B"/>
                </a:solidFill>
                <a:latin typeface="+mn-lt"/>
                <a:ea typeface="Roboto" panose="02000000000000000000" pitchFamily="2" charset="0"/>
                <a:cs typeface="+mn-cs"/>
              </a:rPr>
              <a:t>| </a:t>
            </a:r>
            <a:r>
              <a:rPr lang="en-US" sz="1000" kern="1200">
                <a:solidFill>
                  <a:prstClr val="black">
                    <a:lumMod val="85000"/>
                    <a:lumOff val="15000"/>
                  </a:prstClr>
                </a:solidFill>
                <a:latin typeface="+mn-lt"/>
                <a:ea typeface="Roboto" panose="02000000000000000000" pitchFamily="2" charset="0"/>
                <a:cs typeface="+mn-cs"/>
              </a:rPr>
              <a:t>New Jersey </a:t>
            </a:r>
            <a:r>
              <a:rPr lang="en-US" sz="1000" kern="1200">
                <a:solidFill>
                  <a:srgbClr val="FF9F1B"/>
                </a:solidFill>
                <a:latin typeface="+mn-lt"/>
                <a:ea typeface="Roboto" panose="02000000000000000000" pitchFamily="2" charset="0"/>
                <a:cs typeface="+mn-cs"/>
              </a:rPr>
              <a:t>| </a:t>
            </a:r>
            <a:r>
              <a:rPr lang="en-US" sz="1000" kern="1200">
                <a:solidFill>
                  <a:prstClr val="black">
                    <a:lumMod val="85000"/>
                    <a:lumOff val="15000"/>
                  </a:prstClr>
                </a:solidFill>
                <a:latin typeface="+mn-lt"/>
                <a:ea typeface="Roboto" panose="02000000000000000000" pitchFamily="2" charset="0"/>
                <a:cs typeface="+mn-cs"/>
              </a:rPr>
              <a:t>London </a:t>
            </a:r>
            <a:r>
              <a:rPr lang="en-US" sz="1000" kern="1200">
                <a:solidFill>
                  <a:srgbClr val="FF9F1B"/>
                </a:solidFill>
                <a:latin typeface="+mn-lt"/>
                <a:ea typeface="Roboto" panose="02000000000000000000" pitchFamily="2" charset="0"/>
                <a:cs typeface="+mn-cs"/>
              </a:rPr>
              <a:t>| </a:t>
            </a:r>
            <a:r>
              <a:rPr lang="en-US" sz="1000" kern="1200">
                <a:solidFill>
                  <a:prstClr val="black">
                    <a:lumMod val="85000"/>
                    <a:lumOff val="15000"/>
                  </a:prstClr>
                </a:solidFill>
                <a:latin typeface="+mn-lt"/>
                <a:ea typeface="Roboto" panose="02000000000000000000" pitchFamily="2" charset="0"/>
                <a:cs typeface="+mn-cs"/>
              </a:rPr>
              <a:t>Bangalore </a:t>
            </a:r>
            <a:r>
              <a:rPr lang="en-US" sz="1000" kern="1200">
                <a:solidFill>
                  <a:srgbClr val="FF9F1B"/>
                </a:solidFill>
                <a:latin typeface="+mn-lt"/>
                <a:ea typeface="Roboto" panose="02000000000000000000" pitchFamily="2" charset="0"/>
                <a:cs typeface="+mn-cs"/>
              </a:rPr>
              <a:t>| </a:t>
            </a:r>
            <a:r>
              <a:rPr lang="en-US" sz="1000" kern="1200">
                <a:solidFill>
                  <a:prstClr val="black">
                    <a:lumMod val="85000"/>
                    <a:lumOff val="15000"/>
                  </a:prstClr>
                </a:solidFill>
                <a:latin typeface="+mn-lt"/>
                <a:ea typeface="Roboto" panose="02000000000000000000" pitchFamily="2" charset="0"/>
                <a:cs typeface="+mn-cs"/>
              </a:rPr>
              <a:t>Hyderabad </a:t>
            </a:r>
            <a:r>
              <a:rPr lang="en-US" sz="1000" kern="1200">
                <a:solidFill>
                  <a:srgbClr val="FF9F1B"/>
                </a:solidFill>
                <a:latin typeface="+mn-lt"/>
                <a:ea typeface="Roboto" panose="02000000000000000000" pitchFamily="2" charset="0"/>
                <a:cs typeface="+mn-cs"/>
              </a:rPr>
              <a:t>| </a:t>
            </a:r>
            <a:r>
              <a:rPr lang="en-US" sz="1000" kern="1200">
                <a:solidFill>
                  <a:prstClr val="black">
                    <a:lumMod val="85000"/>
                    <a:lumOff val="15000"/>
                  </a:prstClr>
                </a:solidFill>
                <a:latin typeface="+mn-lt"/>
                <a:ea typeface="Roboto" panose="02000000000000000000" pitchFamily="2" charset="0"/>
                <a:cs typeface="+mn-cs"/>
              </a:rPr>
              <a:t>Noida </a:t>
            </a:r>
            <a:r>
              <a:rPr lang="en-US" sz="1000" kern="1200">
                <a:solidFill>
                  <a:srgbClr val="FF9F1B"/>
                </a:solidFill>
                <a:latin typeface="+mn-lt"/>
                <a:ea typeface="Roboto" panose="02000000000000000000" pitchFamily="2" charset="0"/>
                <a:cs typeface="+mn-cs"/>
              </a:rPr>
              <a:t>| </a:t>
            </a:r>
            <a:r>
              <a:rPr lang="en-US" sz="1000" kern="1200">
                <a:solidFill>
                  <a:prstClr val="black">
                    <a:lumMod val="85000"/>
                    <a:lumOff val="15000"/>
                  </a:prstClr>
                </a:solidFill>
                <a:latin typeface="+mn-lt"/>
                <a:ea typeface="Roboto" panose="02000000000000000000" pitchFamily="2" charset="0"/>
                <a:cs typeface="+mn-cs"/>
              </a:rPr>
              <a:t>Sydney </a:t>
            </a:r>
            <a:r>
              <a:rPr lang="en-US" sz="1000" kern="1200">
                <a:solidFill>
                  <a:srgbClr val="FF9F1B"/>
                </a:solidFill>
                <a:latin typeface="+mn-lt"/>
                <a:ea typeface="Roboto" panose="02000000000000000000" pitchFamily="2" charset="0"/>
                <a:cs typeface="+mn-cs"/>
              </a:rPr>
              <a:t>| </a:t>
            </a:r>
            <a:r>
              <a:rPr lang="en-US" sz="1000" kern="1200">
                <a:solidFill>
                  <a:prstClr val="black">
                    <a:lumMod val="85000"/>
                    <a:lumOff val="15000"/>
                  </a:prstClr>
                </a:solidFill>
                <a:latin typeface="+mn-lt"/>
                <a:ea typeface="Roboto" panose="02000000000000000000" pitchFamily="2" charset="0"/>
                <a:cs typeface="+mn-cs"/>
              </a:rPr>
              <a:t>Tokyo </a:t>
            </a:r>
            <a:r>
              <a:rPr lang="en-US" sz="1000" kern="1200">
                <a:solidFill>
                  <a:srgbClr val="FF9F1B"/>
                </a:solidFill>
                <a:latin typeface="+mn-lt"/>
                <a:ea typeface="Roboto" panose="02000000000000000000" pitchFamily="2" charset="0"/>
                <a:cs typeface="+mn-cs"/>
              </a:rPr>
              <a:t>|</a:t>
            </a:r>
            <a:r>
              <a:rPr lang="en-US" sz="1000" kern="1200">
                <a:solidFill>
                  <a:prstClr val="black">
                    <a:lumMod val="85000"/>
                    <a:lumOff val="15000"/>
                  </a:prstClr>
                </a:solidFill>
                <a:latin typeface="+mn-lt"/>
                <a:ea typeface="Roboto" panose="02000000000000000000" pitchFamily="2" charset="0"/>
                <a:cs typeface="+mn-cs"/>
              </a:rPr>
              <a:t> Colombia </a:t>
            </a:r>
          </a:p>
        </p:txBody>
      </p:sp>
      <p:pic>
        <p:nvPicPr>
          <p:cNvPr id="13" name="Picture 12">
            <a:extLst>
              <a:ext uri="{FF2B5EF4-FFF2-40B4-BE49-F238E27FC236}">
                <a16:creationId xmlns:a16="http://schemas.microsoft.com/office/drawing/2014/main" id="{9EFF00E6-26EB-4151-8648-DAB04C6C517D}"/>
              </a:ext>
            </a:extLst>
          </p:cNvPr>
          <p:cNvPicPr>
            <a:picLocks noChangeAspect="1"/>
          </p:cNvPicPr>
          <p:nvPr userDrawn="1"/>
        </p:nvPicPr>
        <p:blipFill>
          <a:blip r:embed="rId3"/>
          <a:stretch>
            <a:fillRect/>
          </a:stretch>
        </p:blipFill>
        <p:spPr>
          <a:xfrm>
            <a:off x="265825" y="6325276"/>
            <a:ext cx="1291189" cy="206628"/>
          </a:xfrm>
          <a:prstGeom prst="rect">
            <a:avLst/>
          </a:prstGeom>
        </p:spPr>
      </p:pic>
    </p:spTree>
    <p:extLst>
      <p:ext uri="{BB962C8B-B14F-4D97-AF65-F5344CB8AC3E}">
        <p14:creationId xmlns:p14="http://schemas.microsoft.com/office/powerpoint/2010/main" val="23466578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3_Cover_Light">
    <p:spTree>
      <p:nvGrpSpPr>
        <p:cNvPr id="1" name=""/>
        <p:cNvGrpSpPr/>
        <p:nvPr/>
      </p:nvGrpSpPr>
      <p:grpSpPr>
        <a:xfrm>
          <a:off x="0" y="0"/>
          <a:ext cx="0" cy="0"/>
          <a:chOff x="0" y="0"/>
          <a:chExt cx="0" cy="0"/>
        </a:xfrm>
      </p:grpSpPr>
      <p:sp>
        <p:nvSpPr>
          <p:cNvPr id="32" name="Picture Placeholder 31"/>
          <p:cNvSpPr>
            <a:spLocks noGrp="1"/>
          </p:cNvSpPr>
          <p:nvPr>
            <p:ph type="pic" sz="quarter" idx="12"/>
          </p:nvPr>
        </p:nvSpPr>
        <p:spPr>
          <a:xfrm>
            <a:off x="0" y="0"/>
            <a:ext cx="12192000" cy="6858000"/>
          </a:xfrm>
          <a:prstGeom prst="rect">
            <a:avLst/>
          </a:prstGeom>
        </p:spPr>
        <p:txBody>
          <a:bodyPr/>
          <a:lstStyle>
            <a:lvl1pPr marL="0" indent="0">
              <a:buNone/>
              <a:defRPr sz="1800">
                <a:latin typeface="+mj-lt"/>
              </a:defRPr>
            </a:lvl1pPr>
          </a:lstStyle>
          <a:p>
            <a:endParaRPr lang="en-US"/>
          </a:p>
        </p:txBody>
      </p:sp>
      <p:sp>
        <p:nvSpPr>
          <p:cNvPr id="3" name="Subtitle 2"/>
          <p:cNvSpPr>
            <a:spLocks noGrp="1"/>
          </p:cNvSpPr>
          <p:nvPr>
            <p:ph type="subTitle" idx="1" hasCustomPrompt="1"/>
          </p:nvPr>
        </p:nvSpPr>
        <p:spPr>
          <a:xfrm>
            <a:off x="1828800" y="4308166"/>
            <a:ext cx="8534400" cy="299434"/>
          </a:xfrm>
          <a:prstGeom prst="rect">
            <a:avLst/>
          </a:prstGeom>
        </p:spPr>
        <p:txBody>
          <a:bodyPr anchor="ctr">
            <a:noAutofit/>
          </a:bodyPr>
          <a:lstStyle>
            <a:lvl1pPr marL="0" indent="0" algn="ctr">
              <a:buNone/>
              <a:defRPr sz="1800" i="0" spc="600">
                <a:solidFill>
                  <a:schemeClr val="tx1">
                    <a:lumMod val="75000"/>
                    <a:lumOff val="2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PRESENTATION TITLE</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10"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Roboto Light" panose="02000000000000000000" pitchFamily="2" charset="0"/>
                <a:ea typeface="Roboto Light" panose="02000000000000000000" pitchFamily="2" charset="0"/>
                <a:cs typeface="Futura"/>
              </a:rPr>
              <a:t>Tavant </a:t>
            </a:r>
            <a:r>
              <a:rPr lang="en-US" sz="500">
                <a:solidFill>
                  <a:schemeClr val="bg1">
                    <a:lumMod val="75000"/>
                  </a:schemeClr>
                </a:solidFill>
                <a:latin typeface="+mj-lt"/>
                <a:ea typeface="Roboto Light" panose="02000000000000000000" pitchFamily="2" charset="0"/>
                <a:cs typeface="Futura"/>
              </a:rPr>
              <a:t>Proprietary</a:t>
            </a:r>
            <a:r>
              <a:rPr lang="en-US" sz="500">
                <a:solidFill>
                  <a:schemeClr val="bg1">
                    <a:lumMod val="75000"/>
                  </a:schemeClr>
                </a:solidFill>
                <a:latin typeface="Roboto Light" panose="02000000000000000000" pitchFamily="2" charset="0"/>
                <a:ea typeface="Roboto Light" panose="02000000000000000000" pitchFamily="2" charset="0"/>
                <a:cs typeface="Futura"/>
              </a:rPr>
              <a:t> &amp; Confidential</a:t>
            </a:r>
            <a:endParaRPr sz="500">
              <a:solidFill>
                <a:schemeClr val="bg1">
                  <a:lumMod val="75000"/>
                </a:schemeClr>
              </a:solidFill>
              <a:latin typeface="Roboto Light" panose="02000000000000000000" pitchFamily="2" charset="0"/>
              <a:ea typeface="Roboto Light" panose="02000000000000000000" pitchFamily="2" charset="0"/>
              <a:cs typeface="Futura"/>
            </a:endParaRPr>
          </a:p>
        </p:txBody>
      </p:sp>
      <p:sp>
        <p:nvSpPr>
          <p:cNvPr id="28" name="Text Placeholder 27"/>
          <p:cNvSpPr>
            <a:spLocks noGrp="1"/>
          </p:cNvSpPr>
          <p:nvPr>
            <p:ph type="body" sz="quarter" idx="11" hasCustomPrompt="1"/>
          </p:nvPr>
        </p:nvSpPr>
        <p:spPr>
          <a:xfrm>
            <a:off x="914400" y="1847233"/>
            <a:ext cx="10363200" cy="548381"/>
          </a:xfrm>
          <a:prstGeom prst="rect">
            <a:avLst/>
          </a:prstGeom>
        </p:spPr>
        <p:txBody>
          <a:bodyPr>
            <a:noAutofit/>
          </a:bodyPr>
          <a:lstStyle>
            <a:lvl1pPr marL="0" indent="0" algn="ctr">
              <a:buNone/>
              <a:defRPr sz="2800" b="1" baseline="0">
                <a:solidFill>
                  <a:srgbClr val="FFA021"/>
                </a:solidFill>
                <a:latin typeface="+mj-lt"/>
              </a:defRPr>
            </a:lvl1pPr>
          </a:lstStyle>
          <a:p>
            <a:pPr lvl="0"/>
            <a:r>
              <a:rPr lang="en-US"/>
              <a:t>COMPANY NAME</a:t>
            </a:r>
          </a:p>
        </p:txBody>
      </p:sp>
      <p:pic>
        <p:nvPicPr>
          <p:cNvPr id="11" name="Picture 10">
            <a:extLst>
              <a:ext uri="{FF2B5EF4-FFF2-40B4-BE49-F238E27FC236}">
                <a16:creationId xmlns:a16="http://schemas.microsoft.com/office/drawing/2014/main" id="{3C19FB21-8FE1-4EDC-B475-9E6A82A03C33}"/>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1561297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page image with heading_Slide">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0" y="0"/>
            <a:ext cx="12192000" cy="6235700"/>
          </a:xfrm>
          <a:prstGeom prst="rect">
            <a:avLst/>
          </a:prstGeom>
        </p:spPr>
        <p:txBody>
          <a:bodyPr/>
          <a:lstStyle>
            <a:lvl1pPr marL="0" indent="0">
              <a:buNone/>
              <a:defRPr sz="1600">
                <a:latin typeface="+mj-lt"/>
              </a:defRPr>
            </a:lvl1pPr>
          </a:lstStyle>
          <a:p>
            <a:endParaRPr lang="en-US"/>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10"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Roboto Light" panose="02000000000000000000" pitchFamily="2" charset="0"/>
                <a:ea typeface="Roboto Light" panose="02000000000000000000" pitchFamily="2" charset="0"/>
                <a:cs typeface="Futura"/>
              </a:rPr>
              <a:t>Tavant Proprietary &amp; Confidential</a:t>
            </a:r>
            <a:endParaRPr sz="500">
              <a:solidFill>
                <a:schemeClr val="bg1">
                  <a:lumMod val="75000"/>
                </a:schemeClr>
              </a:solidFill>
              <a:latin typeface="Roboto Light" panose="02000000000000000000" pitchFamily="2" charset="0"/>
              <a:ea typeface="Roboto Light" panose="02000000000000000000" pitchFamily="2" charset="0"/>
              <a:cs typeface="Futura"/>
            </a:endParaRPr>
          </a:p>
        </p:txBody>
      </p:sp>
      <p:sp>
        <p:nvSpPr>
          <p:cNvPr id="12"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1" name="Title 1"/>
          <p:cNvSpPr>
            <a:spLocks noGrp="1"/>
          </p:cNvSpPr>
          <p:nvPr>
            <p:ph type="ctrTitle" hasCustomPrompt="1"/>
          </p:nvPr>
        </p:nvSpPr>
        <p:spPr>
          <a:xfrm>
            <a:off x="362370" y="365162"/>
            <a:ext cx="11311422" cy="415447"/>
          </a:xfrm>
          <a:prstGeom prst="rect">
            <a:avLst/>
          </a:prstGeom>
        </p:spPr>
        <p:txBody>
          <a:bodyPr anchor="ctr">
            <a:noAutofit/>
          </a:bodyPr>
          <a:lstStyle>
            <a:lvl1pPr algn="l">
              <a:defRPr sz="2200" b="1" i="0" baseline="0">
                <a:solidFill>
                  <a:schemeClr val="tx1"/>
                </a:solidFill>
                <a:latin typeface="+mj-lt"/>
                <a:cs typeface="Arial" pitchFamily="34" charset="0"/>
              </a:defRPr>
            </a:lvl1pPr>
          </a:lstStyle>
          <a:p>
            <a:r>
              <a:rPr lang="en-US"/>
              <a:t>SLIDE HEADER GOES HERE</a:t>
            </a:r>
          </a:p>
        </p:txBody>
      </p:sp>
      <p:pic>
        <p:nvPicPr>
          <p:cNvPr id="14" name="Picture 13">
            <a:extLst>
              <a:ext uri="{FF2B5EF4-FFF2-40B4-BE49-F238E27FC236}">
                <a16:creationId xmlns:a16="http://schemas.microsoft.com/office/drawing/2014/main" id="{4BA252AB-9E80-446F-986C-10F7059E418E}"/>
              </a:ext>
            </a:extLst>
          </p:cNvPr>
          <p:cNvPicPr>
            <a:picLocks noChangeAspect="1"/>
          </p:cNvPicPr>
          <p:nvPr userDrawn="1"/>
        </p:nvPicPr>
        <p:blipFill>
          <a:blip r:embed="rId2"/>
          <a:stretch>
            <a:fillRect/>
          </a:stretch>
        </p:blipFill>
        <p:spPr>
          <a:xfrm>
            <a:off x="153969" y="6473748"/>
            <a:ext cx="1039737" cy="213485"/>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A3DE494-D6BA-4EB4-8B42-F062DEA875FE}" type="datetimeFigureOut">
              <a:rPr lang="en-IN" smtClean="0"/>
              <a:t>26-02-2021</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2027E93B-198A-4AE5-97A3-922FC37DD6E6}" type="slidenum">
              <a:rPr lang="en-IN" smtClean="0"/>
              <a:t>‹#›</a:t>
            </a:fld>
            <a:endParaRPr lang="en-IN"/>
          </a:p>
        </p:txBody>
      </p:sp>
    </p:spTree>
    <p:extLst>
      <p:ext uri="{BB962C8B-B14F-4D97-AF65-F5344CB8AC3E}">
        <p14:creationId xmlns:p14="http://schemas.microsoft.com/office/powerpoint/2010/main" val="688196"/>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4_Cover_Light">
    <p:spTree>
      <p:nvGrpSpPr>
        <p:cNvPr id="1" name=""/>
        <p:cNvGrpSpPr/>
        <p:nvPr/>
      </p:nvGrpSpPr>
      <p:grpSpPr>
        <a:xfrm>
          <a:off x="0" y="0"/>
          <a:ext cx="0" cy="0"/>
          <a:chOff x="0" y="0"/>
          <a:chExt cx="0" cy="0"/>
        </a:xfrm>
      </p:grpSpPr>
      <p:sp>
        <p:nvSpPr>
          <p:cNvPr id="32" name="Picture Placeholder 31"/>
          <p:cNvSpPr>
            <a:spLocks noGrp="1"/>
          </p:cNvSpPr>
          <p:nvPr>
            <p:ph type="pic" sz="quarter" idx="12"/>
          </p:nvPr>
        </p:nvSpPr>
        <p:spPr>
          <a:xfrm>
            <a:off x="0" y="0"/>
            <a:ext cx="12192000" cy="6858000"/>
          </a:xfrm>
          <a:prstGeom prst="rect">
            <a:avLst/>
          </a:prstGeom>
        </p:spPr>
        <p:txBody>
          <a:bodyPr/>
          <a:lstStyle>
            <a:lvl1pPr marL="0" indent="0">
              <a:buNone/>
              <a:defRPr sz="1800">
                <a:latin typeface="+mj-lt"/>
              </a:defRPr>
            </a:lvl1pPr>
          </a:lstStyle>
          <a:p>
            <a:endParaRPr lang="en-US"/>
          </a:p>
        </p:txBody>
      </p:sp>
      <p:sp>
        <p:nvSpPr>
          <p:cNvPr id="3" name="Subtitle 2"/>
          <p:cNvSpPr>
            <a:spLocks noGrp="1"/>
          </p:cNvSpPr>
          <p:nvPr>
            <p:ph type="subTitle" idx="1" hasCustomPrompt="1"/>
          </p:nvPr>
        </p:nvSpPr>
        <p:spPr>
          <a:xfrm>
            <a:off x="1828800" y="4308166"/>
            <a:ext cx="8534400" cy="299434"/>
          </a:xfrm>
          <a:prstGeom prst="rect">
            <a:avLst/>
          </a:prstGeom>
        </p:spPr>
        <p:txBody>
          <a:bodyPr anchor="ctr">
            <a:noAutofit/>
          </a:bodyPr>
          <a:lstStyle>
            <a:lvl1pPr marL="0" indent="0" algn="ctr">
              <a:buNone/>
              <a:defRPr sz="1800" i="0" spc="600">
                <a:solidFill>
                  <a:schemeClr val="tx1">
                    <a:lumMod val="75000"/>
                    <a:lumOff val="2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PRESENTATION TITLE</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10"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Roboto Light" panose="02000000000000000000" pitchFamily="2" charset="0"/>
                <a:ea typeface="Roboto Light" panose="02000000000000000000" pitchFamily="2" charset="0"/>
                <a:cs typeface="Futura"/>
              </a:rPr>
              <a:t>Tavant </a:t>
            </a:r>
            <a:r>
              <a:rPr lang="en-US" sz="500">
                <a:solidFill>
                  <a:schemeClr val="bg1">
                    <a:lumMod val="75000"/>
                  </a:schemeClr>
                </a:solidFill>
                <a:latin typeface="+mj-lt"/>
                <a:ea typeface="Roboto Light" panose="02000000000000000000" pitchFamily="2" charset="0"/>
                <a:cs typeface="Futura"/>
              </a:rPr>
              <a:t>Proprietary</a:t>
            </a:r>
            <a:r>
              <a:rPr lang="en-US" sz="500">
                <a:solidFill>
                  <a:schemeClr val="bg1">
                    <a:lumMod val="75000"/>
                  </a:schemeClr>
                </a:solidFill>
                <a:latin typeface="Roboto Light" panose="02000000000000000000" pitchFamily="2" charset="0"/>
                <a:ea typeface="Roboto Light" panose="02000000000000000000" pitchFamily="2" charset="0"/>
                <a:cs typeface="Futura"/>
              </a:rPr>
              <a:t> &amp; Confidential</a:t>
            </a:r>
            <a:endParaRPr sz="500">
              <a:solidFill>
                <a:schemeClr val="bg1">
                  <a:lumMod val="75000"/>
                </a:schemeClr>
              </a:solidFill>
              <a:latin typeface="Roboto Light" panose="02000000000000000000" pitchFamily="2" charset="0"/>
              <a:ea typeface="Roboto Light" panose="02000000000000000000" pitchFamily="2" charset="0"/>
              <a:cs typeface="Futura"/>
            </a:endParaRPr>
          </a:p>
        </p:txBody>
      </p:sp>
      <p:sp>
        <p:nvSpPr>
          <p:cNvPr id="28" name="Text Placeholder 27"/>
          <p:cNvSpPr>
            <a:spLocks noGrp="1"/>
          </p:cNvSpPr>
          <p:nvPr>
            <p:ph type="body" sz="quarter" idx="11" hasCustomPrompt="1"/>
          </p:nvPr>
        </p:nvSpPr>
        <p:spPr>
          <a:xfrm>
            <a:off x="914400" y="1847233"/>
            <a:ext cx="10363200" cy="548381"/>
          </a:xfrm>
          <a:prstGeom prst="rect">
            <a:avLst/>
          </a:prstGeom>
        </p:spPr>
        <p:txBody>
          <a:bodyPr>
            <a:noAutofit/>
          </a:bodyPr>
          <a:lstStyle>
            <a:lvl1pPr marL="0" indent="0" algn="ctr">
              <a:buNone/>
              <a:defRPr sz="2800" b="1" baseline="0">
                <a:solidFill>
                  <a:srgbClr val="FFA021"/>
                </a:solidFill>
                <a:latin typeface="+mj-lt"/>
              </a:defRPr>
            </a:lvl1pPr>
          </a:lstStyle>
          <a:p>
            <a:pPr lvl="0"/>
            <a:r>
              <a:rPr lang="en-US"/>
              <a:t>COMPANY NAME</a:t>
            </a:r>
          </a:p>
        </p:txBody>
      </p:sp>
      <p:pic>
        <p:nvPicPr>
          <p:cNvPr id="11" name="Picture 10">
            <a:extLst>
              <a:ext uri="{FF2B5EF4-FFF2-40B4-BE49-F238E27FC236}">
                <a16:creationId xmlns:a16="http://schemas.microsoft.com/office/drawing/2014/main" id="{3C19FB21-8FE1-4EDC-B475-9E6A82A03C33}"/>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340351833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3DE494-D6BA-4EB4-8B42-F062DEA875FE}" type="datetimeFigureOut">
              <a:rPr lang="en-IN" smtClean="0"/>
              <a:t>26-02-2021</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2027E93B-198A-4AE5-97A3-922FC37DD6E6}"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3245196"/>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3DE494-D6BA-4EB4-8B42-F062DEA875FE}" type="datetimeFigureOut">
              <a:rPr lang="en-IN" smtClean="0"/>
              <a:t>26-02-2021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27E93B-198A-4AE5-97A3-922FC37DD6E6}"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05202980"/>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3DE494-D6BA-4EB4-8B42-F062DEA875FE}" type="datetimeFigureOut">
              <a:rPr lang="en-IN" smtClean="0"/>
              <a:t>26-02-2021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27E93B-198A-4AE5-97A3-922FC37DD6E6}"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5696960"/>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3DE494-D6BA-4EB4-8B42-F062DEA875FE}" type="datetimeFigureOut">
              <a:rPr lang="en-IN" smtClean="0"/>
              <a:t>26-02-2021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27E93B-198A-4AE5-97A3-922FC37DD6E6}"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18259708"/>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3DE494-D6BA-4EB4-8B42-F062DEA875FE}" type="datetimeFigureOut">
              <a:rPr lang="en-IN" smtClean="0"/>
              <a:t>26-02-2021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027E93B-198A-4AE5-97A3-922FC37DD6E6}"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9246157"/>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3DE494-D6BA-4EB4-8B42-F062DEA875FE}" type="datetimeFigureOut">
              <a:rPr lang="en-IN" smtClean="0"/>
              <a:t>26-02-2021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027E93B-198A-4AE5-97A3-922FC37DD6E6}"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1854375"/>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3DE494-D6BA-4EB4-8B42-F062DEA875FE}" type="datetimeFigureOut">
              <a:rPr lang="en-IN" smtClean="0"/>
              <a:t>26-02-2021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027E93B-198A-4AE5-97A3-922FC37DD6E6}" type="slidenum">
              <a:rPr lang="en-IN" smtClean="0"/>
              <a:t>‹#›</a:t>
            </a:fld>
            <a:endParaRPr lang="en-IN"/>
          </a:p>
        </p:txBody>
      </p:sp>
    </p:spTree>
    <p:extLst>
      <p:ext uri="{BB962C8B-B14F-4D97-AF65-F5344CB8AC3E}">
        <p14:creationId xmlns:p14="http://schemas.microsoft.com/office/powerpoint/2010/main" val="3239844896"/>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3DE494-D6BA-4EB4-8B42-F062DEA875FE}" type="datetimeFigureOut">
              <a:rPr lang="en-IN" smtClean="0"/>
              <a:t>26-02-2021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27E93B-198A-4AE5-97A3-922FC37DD6E6}"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5352134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Picture_ Single Column Text">
    <p:spTree>
      <p:nvGrpSpPr>
        <p:cNvPr id="1" name=""/>
        <p:cNvGrpSpPr/>
        <p:nvPr/>
      </p:nvGrpSpPr>
      <p:grpSpPr>
        <a:xfrm>
          <a:off x="0" y="0"/>
          <a:ext cx="0" cy="0"/>
          <a:chOff x="0" y="0"/>
          <a:chExt cx="0" cy="0"/>
        </a:xfrm>
      </p:grpSpPr>
      <p:sp>
        <p:nvSpPr>
          <p:cNvPr id="17" name="Text Placeholder 16"/>
          <p:cNvSpPr>
            <a:spLocks noGrp="1"/>
          </p:cNvSpPr>
          <p:nvPr>
            <p:ph type="body" sz="quarter" idx="16" hasCustomPrompt="1"/>
          </p:nvPr>
        </p:nvSpPr>
        <p:spPr>
          <a:xfrm>
            <a:off x="1016667" y="1608138"/>
            <a:ext cx="3180683" cy="757122"/>
          </a:xfrm>
          <a:prstGeom prst="rect">
            <a:avLst/>
          </a:prstGeom>
        </p:spPr>
        <p:txBody>
          <a:bodyPr anchor="ctr"/>
          <a:lstStyle>
            <a:lvl1pPr algn="ctr">
              <a:buNone/>
              <a:defRPr sz="2000" b="1">
                <a:solidFill>
                  <a:srgbClr val="FFA021"/>
                </a:solidFill>
                <a:latin typeface="+mj-lt"/>
                <a:ea typeface="Roboto Black" pitchFamily="2" charset="0"/>
                <a:cs typeface="Roboto Black" pitchFamily="2" charset="0"/>
              </a:defRPr>
            </a:lvl1pPr>
          </a:lstStyle>
          <a:p>
            <a:pPr lvl="0"/>
            <a:r>
              <a:rPr lang="en-US"/>
              <a:t>HEADER</a:t>
            </a:r>
          </a:p>
        </p:txBody>
      </p:sp>
      <p:sp>
        <p:nvSpPr>
          <p:cNvPr id="4" name="Content Placeholder 3"/>
          <p:cNvSpPr>
            <a:spLocks noGrp="1"/>
          </p:cNvSpPr>
          <p:nvPr>
            <p:ph sz="quarter" idx="15"/>
          </p:nvPr>
        </p:nvSpPr>
        <p:spPr>
          <a:xfrm>
            <a:off x="5992813" y="1608138"/>
            <a:ext cx="5932487" cy="4560887"/>
          </a:xfrm>
          <a:prstGeom prst="rect">
            <a:avLst/>
          </a:prstGeom>
        </p:spPr>
        <p:txBody>
          <a:bodyPr/>
          <a:lstStyle>
            <a:lvl1pPr marL="274320" indent="-274320">
              <a:buClr>
                <a:srgbClr val="FF8909"/>
              </a:buClr>
              <a:buFontTx/>
              <a:buChar char="&gt;"/>
              <a:defRPr sz="1400" b="0">
                <a:latin typeface="+mj-lt"/>
                <a:ea typeface="Roboto" pitchFamily="2" charset="0"/>
                <a:cs typeface="Roboto" pitchFamily="2" charset="0"/>
              </a:defRPr>
            </a:lvl1pPr>
            <a:lvl2pPr marL="457200" indent="-182880">
              <a:buClr>
                <a:srgbClr val="FF8909"/>
              </a:buClr>
              <a:defRPr sz="1200" b="0">
                <a:latin typeface="+mj-lt"/>
                <a:ea typeface="Roboto" pitchFamily="2" charset="0"/>
                <a:cs typeface="Roboto" pitchFamily="2" charset="0"/>
              </a:defRPr>
            </a:lvl2pPr>
            <a:lvl3pPr marL="731520" indent="-182880">
              <a:buClr>
                <a:srgbClr val="FF8909"/>
              </a:buClr>
              <a:buFontTx/>
              <a:buChar char="•"/>
              <a:defRPr sz="1100" b="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9" name="Subtitle 2"/>
          <p:cNvSpPr>
            <a:spLocks noGrp="1"/>
          </p:cNvSpPr>
          <p:nvPr>
            <p:ph type="subTitle" idx="1" hasCustomPrompt="1"/>
          </p:nvPr>
        </p:nvSpPr>
        <p:spPr>
          <a:xfrm>
            <a:off x="5993421" y="986982"/>
            <a:ext cx="5931880" cy="354375"/>
          </a:xfrm>
          <a:prstGeom prst="rect">
            <a:avLst/>
          </a:prstGeom>
        </p:spPr>
        <p:txBody>
          <a:bodyPr anchor="t">
            <a:noAutofit/>
          </a:bodyPr>
          <a:lstStyle>
            <a:lvl1pPr marL="0" indent="0" algn="l">
              <a:buNone/>
              <a:defRPr sz="2000" b="1" i="0" spc="0">
                <a:solidFill>
                  <a:schemeClr val="tx1">
                    <a:lumMod val="75000"/>
                    <a:lumOff val="2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 Header</a:t>
            </a:r>
          </a:p>
        </p:txBody>
      </p:sp>
      <p:sp>
        <p:nvSpPr>
          <p:cNvPr id="18" name="Title 1"/>
          <p:cNvSpPr>
            <a:spLocks noGrp="1"/>
          </p:cNvSpPr>
          <p:nvPr>
            <p:ph type="ctrTitle" hasCustomPrompt="1"/>
          </p:nvPr>
        </p:nvSpPr>
        <p:spPr>
          <a:xfrm>
            <a:off x="362369" y="366873"/>
            <a:ext cx="11562931" cy="415447"/>
          </a:xfrm>
          <a:prstGeom prst="rect">
            <a:avLst/>
          </a:prstGeom>
        </p:spPr>
        <p:txBody>
          <a:bodyPr anchor="ctr">
            <a:noAutofit/>
          </a:bodyPr>
          <a:lstStyle>
            <a:lvl1pPr algn="l">
              <a:defRPr sz="2200" b="1" i="0" baseline="0">
                <a:solidFill>
                  <a:schemeClr val="tx1">
                    <a:lumMod val="75000"/>
                    <a:lumOff val="25000"/>
                  </a:schemeClr>
                </a:solidFill>
                <a:latin typeface="+mj-lt"/>
                <a:cs typeface="Arial" pitchFamily="34" charset="0"/>
              </a:defRPr>
            </a:lvl1pPr>
          </a:lstStyle>
          <a:p>
            <a:r>
              <a:rPr lang="en-US"/>
              <a:t>SLIDE HEADER GOES HERE</a:t>
            </a:r>
          </a:p>
        </p:txBody>
      </p:sp>
      <p:sp>
        <p:nvSpPr>
          <p:cNvPr id="13" name="Picture Placeholder 12"/>
          <p:cNvSpPr>
            <a:spLocks noGrp="1"/>
          </p:cNvSpPr>
          <p:nvPr>
            <p:ph type="pic" sz="quarter" idx="10" hasCustomPrompt="1"/>
          </p:nvPr>
        </p:nvSpPr>
        <p:spPr>
          <a:xfrm>
            <a:off x="0" y="2635135"/>
            <a:ext cx="5245331" cy="3533678"/>
          </a:xfrm>
          <a:prstGeom prst="rect">
            <a:avLst/>
          </a:prstGeom>
        </p:spPr>
        <p:txBody>
          <a:bodyPr/>
          <a:lstStyle>
            <a:lvl1pPr marL="0" indent="0" algn="l">
              <a:buClr>
                <a:srgbClr val="FF8909"/>
              </a:buClr>
              <a:buFont typeface="Calibri" panose="020F0502020204030204" pitchFamily="34" charset="0"/>
              <a:buNone/>
              <a:defRPr sz="1800" b="0">
                <a:latin typeface="+mj-lt"/>
              </a:defRPr>
            </a:lvl1pPr>
          </a:lstStyle>
          <a:p>
            <a:r>
              <a:rPr lang="en-US"/>
              <a:t>Graphic Element</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4" name="Text Placeholder 13"/>
          <p:cNvSpPr>
            <a:spLocks noGrp="1"/>
          </p:cNvSpPr>
          <p:nvPr>
            <p:ph type="body" sz="quarter" idx="17" hasCustomPrompt="1"/>
          </p:nvPr>
        </p:nvSpPr>
        <p:spPr>
          <a:xfrm>
            <a:off x="1016667" y="2365260"/>
            <a:ext cx="3181350" cy="247529"/>
          </a:xfrm>
          <a:prstGeom prst="rect">
            <a:avLst/>
          </a:prstGeom>
        </p:spPr>
        <p:txBody>
          <a:bodyPr/>
          <a:lstStyle>
            <a:lvl1pPr marL="0" indent="0" algn="ctr">
              <a:buNone/>
              <a:defRPr sz="1200" baseline="0">
                <a:solidFill>
                  <a:schemeClr val="bg1">
                    <a:lumMod val="50000"/>
                  </a:schemeClr>
                </a:solidFill>
              </a:defRPr>
            </a:lvl1pPr>
          </a:lstStyle>
          <a:p>
            <a:pPr lvl="0"/>
            <a:r>
              <a:rPr lang="en-US"/>
              <a:t>Click here to add text</a:t>
            </a:r>
          </a:p>
        </p:txBody>
      </p:sp>
      <p:sp>
        <p:nvSpPr>
          <p:cNvPr id="15"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16" name="Picture 15">
            <a:extLst>
              <a:ext uri="{FF2B5EF4-FFF2-40B4-BE49-F238E27FC236}">
                <a16:creationId xmlns:a16="http://schemas.microsoft.com/office/drawing/2014/main" id="{253CFD35-5BF6-4CFD-A0AE-29396E300CEE}"/>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15904423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A3DE494-D6BA-4EB4-8B42-F062DEA875FE}" type="datetimeFigureOut">
              <a:rPr lang="en-IN" smtClean="0"/>
              <a:t>26-02-2021</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2027E93B-198A-4AE5-97A3-922FC37DD6E6}"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07570077"/>
      </p:ext>
    </p:extLst>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3DE494-D6BA-4EB4-8B42-F062DEA875FE}" type="datetimeFigureOut">
              <a:rPr lang="en-IN" smtClean="0"/>
              <a:t>26-02-2021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27E93B-198A-4AE5-97A3-922FC37DD6E6}"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963623"/>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3DE494-D6BA-4EB4-8B42-F062DEA875FE}" type="datetimeFigureOut">
              <a:rPr lang="en-IN" smtClean="0"/>
              <a:t>26-02-2021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27E93B-198A-4AE5-97A3-922FC37DD6E6}"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447721"/>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Cover_Light">
    <p:spTree>
      <p:nvGrpSpPr>
        <p:cNvPr id="1" name=""/>
        <p:cNvGrpSpPr/>
        <p:nvPr/>
      </p:nvGrpSpPr>
      <p:grpSpPr>
        <a:xfrm>
          <a:off x="0" y="0"/>
          <a:ext cx="0" cy="0"/>
          <a:chOff x="0" y="0"/>
          <a:chExt cx="0" cy="0"/>
        </a:xfrm>
      </p:grpSpPr>
      <p:sp>
        <p:nvSpPr>
          <p:cNvPr id="32" name="Picture Placeholder 31"/>
          <p:cNvSpPr>
            <a:spLocks noGrp="1"/>
          </p:cNvSpPr>
          <p:nvPr>
            <p:ph type="pic" sz="quarter" idx="12"/>
          </p:nvPr>
        </p:nvSpPr>
        <p:spPr>
          <a:xfrm>
            <a:off x="0" y="0"/>
            <a:ext cx="12192000" cy="6858000"/>
          </a:xfrm>
          <a:prstGeom prst="rect">
            <a:avLst/>
          </a:prstGeom>
        </p:spPr>
        <p:txBody>
          <a:bodyPr/>
          <a:lstStyle>
            <a:lvl1pPr marL="0" indent="0">
              <a:buNone/>
              <a:defRPr sz="1800">
                <a:latin typeface="+mj-lt"/>
              </a:defRPr>
            </a:lvl1pPr>
          </a:lstStyle>
          <a:p>
            <a:endParaRPr lang="en-US"/>
          </a:p>
        </p:txBody>
      </p:sp>
      <p:sp>
        <p:nvSpPr>
          <p:cNvPr id="3" name="Subtitle 2"/>
          <p:cNvSpPr>
            <a:spLocks noGrp="1"/>
          </p:cNvSpPr>
          <p:nvPr>
            <p:ph type="subTitle" idx="1" hasCustomPrompt="1"/>
          </p:nvPr>
        </p:nvSpPr>
        <p:spPr>
          <a:xfrm>
            <a:off x="1828800" y="4308166"/>
            <a:ext cx="8534400" cy="299434"/>
          </a:xfrm>
          <a:prstGeom prst="rect">
            <a:avLst/>
          </a:prstGeom>
        </p:spPr>
        <p:txBody>
          <a:bodyPr anchor="ctr">
            <a:noAutofit/>
          </a:bodyPr>
          <a:lstStyle>
            <a:lvl1pPr marL="0" indent="0" algn="ctr">
              <a:buNone/>
              <a:defRPr sz="1800" i="0" spc="600">
                <a:solidFill>
                  <a:schemeClr val="tx1">
                    <a:lumMod val="75000"/>
                    <a:lumOff val="2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PRESENTATION TITLE</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10"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Roboto Light" panose="02000000000000000000" pitchFamily="2" charset="0"/>
                <a:ea typeface="Roboto Light" panose="02000000000000000000" pitchFamily="2" charset="0"/>
                <a:cs typeface="Futura"/>
              </a:rPr>
              <a:t>Tavant </a:t>
            </a:r>
            <a:r>
              <a:rPr lang="en-US" sz="500">
                <a:solidFill>
                  <a:schemeClr val="bg1">
                    <a:lumMod val="75000"/>
                  </a:schemeClr>
                </a:solidFill>
                <a:latin typeface="+mj-lt"/>
                <a:ea typeface="Roboto Light" panose="02000000000000000000" pitchFamily="2" charset="0"/>
                <a:cs typeface="Futura"/>
              </a:rPr>
              <a:t>Proprietary</a:t>
            </a:r>
            <a:r>
              <a:rPr lang="en-US" sz="500">
                <a:solidFill>
                  <a:schemeClr val="bg1">
                    <a:lumMod val="75000"/>
                  </a:schemeClr>
                </a:solidFill>
                <a:latin typeface="Roboto Light" panose="02000000000000000000" pitchFamily="2" charset="0"/>
                <a:ea typeface="Roboto Light" panose="02000000000000000000" pitchFamily="2" charset="0"/>
                <a:cs typeface="Futura"/>
              </a:rPr>
              <a:t> &amp; Confidential</a:t>
            </a:r>
            <a:endParaRPr sz="500">
              <a:solidFill>
                <a:schemeClr val="bg1">
                  <a:lumMod val="75000"/>
                </a:schemeClr>
              </a:solidFill>
              <a:latin typeface="Roboto Light" panose="02000000000000000000" pitchFamily="2" charset="0"/>
              <a:ea typeface="Roboto Light" panose="02000000000000000000" pitchFamily="2" charset="0"/>
              <a:cs typeface="Futura"/>
            </a:endParaRPr>
          </a:p>
        </p:txBody>
      </p:sp>
      <p:sp>
        <p:nvSpPr>
          <p:cNvPr id="28" name="Text Placeholder 27"/>
          <p:cNvSpPr>
            <a:spLocks noGrp="1"/>
          </p:cNvSpPr>
          <p:nvPr>
            <p:ph type="body" sz="quarter" idx="11" hasCustomPrompt="1"/>
          </p:nvPr>
        </p:nvSpPr>
        <p:spPr>
          <a:xfrm>
            <a:off x="914400" y="1847233"/>
            <a:ext cx="10363200" cy="548381"/>
          </a:xfrm>
          <a:prstGeom prst="rect">
            <a:avLst/>
          </a:prstGeom>
        </p:spPr>
        <p:txBody>
          <a:bodyPr>
            <a:noAutofit/>
          </a:bodyPr>
          <a:lstStyle>
            <a:lvl1pPr marL="0" indent="0" algn="ctr">
              <a:buNone/>
              <a:defRPr sz="2800" b="1" baseline="0">
                <a:solidFill>
                  <a:srgbClr val="FFA021"/>
                </a:solidFill>
                <a:latin typeface="+mj-lt"/>
              </a:defRPr>
            </a:lvl1pPr>
          </a:lstStyle>
          <a:p>
            <a:pPr lvl="0"/>
            <a:r>
              <a:rPr lang="en-US"/>
              <a:t>COMPANY NAME</a:t>
            </a:r>
          </a:p>
        </p:txBody>
      </p:sp>
      <p:pic>
        <p:nvPicPr>
          <p:cNvPr id="11" name="Picture 10">
            <a:extLst>
              <a:ext uri="{FF2B5EF4-FFF2-40B4-BE49-F238E27FC236}">
                <a16:creationId xmlns:a16="http://schemas.microsoft.com/office/drawing/2014/main" id="{3C19FB21-8FE1-4EDC-B475-9E6A82A03C33}"/>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20866453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01_Cover_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705252"/>
            <a:ext cx="10363200" cy="938195"/>
          </a:xfrm>
          <a:prstGeom prst="rect">
            <a:avLst/>
          </a:prstGeom>
        </p:spPr>
        <p:txBody>
          <a:bodyPr>
            <a:noAutofit/>
          </a:bodyPr>
          <a:lstStyle>
            <a:lvl1pPr>
              <a:defRPr sz="3600" b="1" i="0">
                <a:solidFill>
                  <a:schemeClr val="tx1">
                    <a:lumMod val="85000"/>
                    <a:lumOff val="15000"/>
                  </a:schemeClr>
                </a:solidFill>
                <a:latin typeface="+mj-lt"/>
                <a:cs typeface="Arial" pitchFamily="34" charset="0"/>
              </a:defRPr>
            </a:lvl1pPr>
          </a:lstStyle>
          <a:p>
            <a:r>
              <a:rPr lang="en-US"/>
              <a:t>Base Template</a:t>
            </a:r>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mj-lt"/>
                <a:ea typeface="Roboto" panose="02000000000000000000" pitchFamily="2" charset="0"/>
                <a:cs typeface="Futura Book"/>
              </a:rPr>
              <a:pPr marL="8659"/>
              <a:t>‹#›</a:t>
            </a:fld>
            <a:endParaRPr sz="1000">
              <a:solidFill>
                <a:prstClr val="black"/>
              </a:solidFill>
              <a:latin typeface="+mj-lt"/>
              <a:ea typeface="Roboto" panose="02000000000000000000" pitchFamily="2" charset="0"/>
              <a:cs typeface="Futura Book"/>
            </a:endParaRPr>
          </a:p>
        </p:txBody>
      </p:sp>
      <p:sp>
        <p:nvSpPr>
          <p:cNvPr id="10"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sp>
        <p:nvSpPr>
          <p:cNvPr id="5" name="Text Placeholder 4"/>
          <p:cNvSpPr>
            <a:spLocks noGrp="1"/>
          </p:cNvSpPr>
          <p:nvPr>
            <p:ph type="body" sz="quarter" idx="10" hasCustomPrompt="1"/>
          </p:nvPr>
        </p:nvSpPr>
        <p:spPr>
          <a:xfrm>
            <a:off x="2517775" y="2793301"/>
            <a:ext cx="7156450" cy="606425"/>
          </a:xfrm>
          <a:prstGeom prst="rect">
            <a:avLst/>
          </a:prstGeom>
        </p:spPr>
        <p:txBody>
          <a:bodyPr/>
          <a:lstStyle>
            <a:lvl1pPr marL="0" indent="0" algn="ctr">
              <a:buNone/>
              <a:defRPr sz="1400" spc="300">
                <a:solidFill>
                  <a:schemeClr val="tx1">
                    <a:lumMod val="85000"/>
                    <a:lumOff val="15000"/>
                  </a:schemeClr>
                </a:solidFill>
                <a:latin typeface="+mj-lt"/>
              </a:defRPr>
            </a:lvl1pPr>
          </a:lstStyle>
          <a:p>
            <a:pPr lvl="0"/>
            <a:r>
              <a:rPr lang="en-US"/>
              <a:t>WITH COMBINED INFORMATION FRAMEWORK</a:t>
            </a:r>
          </a:p>
        </p:txBody>
      </p:sp>
      <p:pic>
        <p:nvPicPr>
          <p:cNvPr id="11" name="Picture 10">
            <a:extLst>
              <a:ext uri="{FF2B5EF4-FFF2-40B4-BE49-F238E27FC236}">
                <a16:creationId xmlns:a16="http://schemas.microsoft.com/office/drawing/2014/main" id="{13A8AEDD-C47A-4FBE-A034-B11F0A1328D3}"/>
              </a:ext>
            </a:extLst>
          </p:cNvPr>
          <p:cNvPicPr>
            <a:picLocks noChangeAspect="1"/>
          </p:cNvPicPr>
          <p:nvPr userDrawn="1"/>
        </p:nvPicPr>
        <p:blipFill>
          <a:blip r:embed="rId2"/>
          <a:stretch>
            <a:fillRect/>
          </a:stretch>
        </p:blipFill>
        <p:spPr>
          <a:xfrm>
            <a:off x="153969" y="6473748"/>
            <a:ext cx="1039737" cy="213485"/>
          </a:xfrm>
          <a:prstGeom prst="rect">
            <a:avLst/>
          </a:prstGeom>
        </p:spPr>
      </p:pic>
    </p:spTree>
    <p:extLst>
      <p:ext uri="{BB962C8B-B14F-4D97-AF65-F5344CB8AC3E}">
        <p14:creationId xmlns:p14="http://schemas.microsoft.com/office/powerpoint/2010/main" val="1134397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_Picture_ Single Column Text">
    <p:spTree>
      <p:nvGrpSpPr>
        <p:cNvPr id="1" name=""/>
        <p:cNvGrpSpPr/>
        <p:nvPr/>
      </p:nvGrpSpPr>
      <p:grpSpPr>
        <a:xfrm>
          <a:off x="0" y="0"/>
          <a:ext cx="0" cy="0"/>
          <a:chOff x="0" y="0"/>
          <a:chExt cx="0" cy="0"/>
        </a:xfrm>
      </p:grpSpPr>
      <p:sp>
        <p:nvSpPr>
          <p:cNvPr id="4" name="Content Placeholder 3"/>
          <p:cNvSpPr>
            <a:spLocks noGrp="1"/>
          </p:cNvSpPr>
          <p:nvPr>
            <p:ph sz="quarter" idx="15"/>
          </p:nvPr>
        </p:nvSpPr>
        <p:spPr>
          <a:xfrm>
            <a:off x="5992813" y="1608138"/>
            <a:ext cx="5932487" cy="4560887"/>
          </a:xfrm>
          <a:prstGeom prst="rect">
            <a:avLst/>
          </a:prstGeom>
        </p:spPr>
        <p:txBody>
          <a:bodyPr/>
          <a:lstStyle>
            <a:lvl1pPr marL="274320" indent="-274320">
              <a:buClr>
                <a:srgbClr val="FF8909"/>
              </a:buClr>
              <a:buFontTx/>
              <a:buChar char="&gt;"/>
              <a:defRPr sz="1400">
                <a:latin typeface="+mj-lt"/>
                <a:ea typeface="Roboto" pitchFamily="2" charset="0"/>
                <a:cs typeface="Roboto" pitchFamily="2" charset="0"/>
              </a:defRPr>
            </a:lvl1pPr>
            <a:lvl2pPr marL="457200" indent="-182880">
              <a:buClr>
                <a:srgbClr val="FF8909"/>
              </a:buClr>
              <a:defRPr sz="1200">
                <a:latin typeface="+mj-lt"/>
                <a:ea typeface="Roboto" pitchFamily="2" charset="0"/>
                <a:cs typeface="Roboto" pitchFamily="2" charset="0"/>
              </a:defRPr>
            </a:lvl2pPr>
            <a:lvl3pPr marL="731520" indent="-182880">
              <a:buClr>
                <a:srgbClr val="FF8909"/>
              </a:buClr>
              <a:buFontTx/>
              <a:buChar char="•"/>
              <a:defRPr sz="1100">
                <a:latin typeface="+mj-lt"/>
                <a:ea typeface="Roboto" pitchFamily="2" charset="0"/>
                <a:cs typeface="Roboto" pitchFamily="2" charset="0"/>
              </a:defRPr>
            </a:lvl3pPr>
          </a:lstStyle>
          <a:p>
            <a:pPr lvl="0"/>
            <a:r>
              <a:rPr lang="en-US"/>
              <a:t>Edit Master text styles</a:t>
            </a:r>
          </a:p>
          <a:p>
            <a:pPr lvl="1"/>
            <a:r>
              <a:rPr lang="en-US"/>
              <a:t>Second level</a:t>
            </a:r>
          </a:p>
          <a:p>
            <a:pPr lvl="2"/>
            <a:r>
              <a:rPr lang="en-US"/>
              <a:t>Third level</a:t>
            </a:r>
          </a:p>
        </p:txBody>
      </p:sp>
      <p:sp>
        <p:nvSpPr>
          <p:cNvPr id="19" name="Subtitle 2"/>
          <p:cNvSpPr>
            <a:spLocks noGrp="1"/>
          </p:cNvSpPr>
          <p:nvPr>
            <p:ph type="subTitle" idx="1" hasCustomPrompt="1"/>
          </p:nvPr>
        </p:nvSpPr>
        <p:spPr>
          <a:xfrm>
            <a:off x="5993421" y="986982"/>
            <a:ext cx="5931880" cy="354375"/>
          </a:xfrm>
          <a:prstGeom prst="rect">
            <a:avLst/>
          </a:prstGeom>
        </p:spPr>
        <p:txBody>
          <a:bodyPr anchor="t">
            <a:noAutofit/>
          </a:bodyPr>
          <a:lstStyle>
            <a:lvl1pPr marL="0" indent="0" algn="l">
              <a:buNone/>
              <a:defRPr sz="2400" b="1" i="0" spc="0">
                <a:solidFill>
                  <a:schemeClr val="tx1">
                    <a:lumMod val="75000"/>
                    <a:lumOff val="2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 Header</a:t>
            </a:r>
          </a:p>
        </p:txBody>
      </p:sp>
      <p:sp>
        <p:nvSpPr>
          <p:cNvPr id="18" name="Title 1"/>
          <p:cNvSpPr>
            <a:spLocks noGrp="1"/>
          </p:cNvSpPr>
          <p:nvPr>
            <p:ph type="ctrTitle" hasCustomPrompt="1"/>
          </p:nvPr>
        </p:nvSpPr>
        <p:spPr>
          <a:xfrm>
            <a:off x="362369" y="366873"/>
            <a:ext cx="11562931" cy="415447"/>
          </a:xfrm>
          <a:prstGeom prst="rect">
            <a:avLst/>
          </a:prstGeom>
        </p:spPr>
        <p:txBody>
          <a:bodyPr anchor="ctr">
            <a:noAutofit/>
          </a:bodyPr>
          <a:lstStyle>
            <a:lvl1pPr algn="l">
              <a:defRPr sz="2200" b="1" i="0" baseline="0">
                <a:solidFill>
                  <a:schemeClr val="tx1">
                    <a:lumMod val="75000"/>
                    <a:lumOff val="25000"/>
                  </a:schemeClr>
                </a:solidFill>
                <a:latin typeface="+mj-lt"/>
                <a:cs typeface="Arial" pitchFamily="34" charset="0"/>
              </a:defRPr>
            </a:lvl1pPr>
          </a:lstStyle>
          <a:p>
            <a:r>
              <a:rPr lang="en-US"/>
              <a:t>SLIDE HEADER GOES HERE</a:t>
            </a:r>
          </a:p>
        </p:txBody>
      </p:sp>
      <p:sp>
        <p:nvSpPr>
          <p:cNvPr id="13" name="Picture Placeholder 12"/>
          <p:cNvSpPr>
            <a:spLocks noGrp="1"/>
          </p:cNvSpPr>
          <p:nvPr>
            <p:ph type="pic" sz="quarter" idx="10"/>
          </p:nvPr>
        </p:nvSpPr>
        <p:spPr>
          <a:xfrm>
            <a:off x="362369" y="1030525"/>
            <a:ext cx="4754576" cy="5111658"/>
          </a:xfrm>
          <a:prstGeom prst="rect">
            <a:avLst/>
          </a:prstGeom>
        </p:spPr>
        <p:txBody>
          <a:bodyPr/>
          <a:lstStyle>
            <a:lvl1pPr marL="0" indent="0">
              <a:buClr>
                <a:srgbClr val="FF8909"/>
              </a:buClr>
              <a:buFont typeface="Calibri" panose="020F0502020204030204" pitchFamily="34" charset="0"/>
              <a:buNone/>
              <a:defRPr sz="1800" b="0">
                <a:latin typeface="+mj-lt"/>
              </a:defRPr>
            </a:lvl1pPr>
          </a:lstStyle>
          <a:p>
            <a:endParaRPr lang="en-US"/>
          </a:p>
        </p:txBody>
      </p:sp>
      <p:sp>
        <p:nvSpPr>
          <p:cNvPr id="7" name="object 3"/>
          <p:cNvSpPr/>
          <p:nvPr userDrawn="1"/>
        </p:nvSpPr>
        <p:spPr>
          <a:xfrm>
            <a:off x="11673792" y="6457158"/>
            <a:ext cx="0" cy="224365"/>
          </a:xfrm>
          <a:custGeom>
            <a:avLst/>
            <a:gdLst/>
            <a:ahLst/>
            <a:cxnLst/>
            <a:rect l="l" t="t" r="r" b="b"/>
            <a:pathLst>
              <a:path h="329069">
                <a:moveTo>
                  <a:pt x="0" y="0"/>
                </a:moveTo>
                <a:lnTo>
                  <a:pt x="0" y="329069"/>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9" name="object 2"/>
          <p:cNvSpPr txBox="1"/>
          <p:nvPr userDrawn="1"/>
        </p:nvSpPr>
        <p:spPr>
          <a:xfrm>
            <a:off x="11773933" y="6478312"/>
            <a:ext cx="264098" cy="182057"/>
          </a:xfrm>
          <a:prstGeom prst="rect">
            <a:avLst/>
          </a:prstGeom>
        </p:spPr>
        <p:txBody>
          <a:bodyPr vert="horz" wrap="square" lIns="0" tIns="0" rIns="0" bIns="0" rtlCol="0">
            <a:noAutofit/>
          </a:bodyPr>
          <a:lstStyle/>
          <a:p>
            <a:pPr marL="8659"/>
            <a:fld id="{22CFD1C8-D759-4ACF-AC70-827B7F48816E}" type="slidenum">
              <a:rPr lang="en-US" sz="1000" smtClean="0">
                <a:solidFill>
                  <a:srgbClr val="4F5050"/>
                </a:solidFill>
                <a:latin typeface="Roboto" panose="02000000000000000000" pitchFamily="2" charset="0"/>
                <a:ea typeface="Roboto" panose="02000000000000000000" pitchFamily="2" charset="0"/>
                <a:cs typeface="Futura Book"/>
              </a:rPr>
              <a:pPr marL="8659"/>
              <a:t>‹#›</a:t>
            </a:fld>
            <a:endParaRPr sz="1000">
              <a:solidFill>
                <a:prstClr val="black"/>
              </a:solidFill>
              <a:latin typeface="Roboto" panose="02000000000000000000" pitchFamily="2" charset="0"/>
              <a:ea typeface="Roboto" panose="02000000000000000000" pitchFamily="2" charset="0"/>
              <a:cs typeface="Futura Book"/>
            </a:endParaRPr>
          </a:p>
        </p:txBody>
      </p:sp>
      <p:sp>
        <p:nvSpPr>
          <p:cNvPr id="30" name="object 8"/>
          <p:cNvSpPr/>
          <p:nvPr userDrawn="1"/>
        </p:nvSpPr>
        <p:spPr>
          <a:xfrm>
            <a:off x="0" y="6236192"/>
            <a:ext cx="12192000" cy="70063"/>
          </a:xfrm>
          <a:custGeom>
            <a:avLst/>
            <a:gdLst/>
            <a:ahLst/>
            <a:cxnLst/>
            <a:rect l="l" t="t" r="r" b="b"/>
            <a:pathLst>
              <a:path w="15544800">
                <a:moveTo>
                  <a:pt x="0" y="0"/>
                </a:moveTo>
                <a:lnTo>
                  <a:pt x="15544800" y="0"/>
                </a:lnTo>
              </a:path>
            </a:pathLst>
          </a:custGeom>
          <a:ln w="6350">
            <a:solidFill>
              <a:srgbClr val="939598"/>
            </a:solidFill>
          </a:ln>
        </p:spPr>
        <p:txBody>
          <a:bodyPr wrap="square" lIns="0" tIns="0" rIns="0" bIns="0" rtlCol="0">
            <a:noAutofit/>
          </a:bodyPr>
          <a:lstStyle/>
          <a:p>
            <a:endParaRPr sz="1227">
              <a:solidFill>
                <a:prstClr val="black"/>
              </a:solidFill>
            </a:endParaRPr>
          </a:p>
        </p:txBody>
      </p:sp>
      <p:sp>
        <p:nvSpPr>
          <p:cNvPr id="15" name="object 4"/>
          <p:cNvSpPr txBox="1"/>
          <p:nvPr userDrawn="1"/>
        </p:nvSpPr>
        <p:spPr>
          <a:xfrm>
            <a:off x="10636530" y="6520152"/>
            <a:ext cx="1175219" cy="120679"/>
          </a:xfrm>
          <a:prstGeom prst="rect">
            <a:avLst/>
          </a:prstGeom>
        </p:spPr>
        <p:txBody>
          <a:bodyPr vert="horz" wrap="square" lIns="0" tIns="0" rIns="0" bIns="0" rtlCol="0">
            <a:noAutofit/>
          </a:bodyPr>
          <a:lstStyle/>
          <a:p>
            <a:pPr marL="8659"/>
            <a:r>
              <a:rPr lang="en-US" sz="500">
                <a:solidFill>
                  <a:schemeClr val="bg1">
                    <a:lumMod val="75000"/>
                  </a:schemeClr>
                </a:solidFill>
                <a:latin typeface="+mj-lt"/>
                <a:ea typeface="Roboto Light" panose="02000000000000000000" pitchFamily="2" charset="0"/>
                <a:cs typeface="Futura"/>
              </a:rPr>
              <a:t>Tavant Proprietary &amp; Confidential</a:t>
            </a:r>
            <a:endParaRPr sz="500">
              <a:solidFill>
                <a:schemeClr val="bg1">
                  <a:lumMod val="75000"/>
                </a:schemeClr>
              </a:solidFill>
              <a:latin typeface="+mj-lt"/>
              <a:ea typeface="Roboto Light" panose="02000000000000000000" pitchFamily="2" charset="0"/>
              <a:cs typeface="Futura"/>
            </a:endParaRPr>
          </a:p>
        </p:txBody>
      </p:sp>
      <p:pic>
        <p:nvPicPr>
          <p:cNvPr id="11" name="Picture 10">
            <a:extLst>
              <a:ext uri="{FF2B5EF4-FFF2-40B4-BE49-F238E27FC236}">
                <a16:creationId xmlns:a16="http://schemas.microsoft.com/office/drawing/2014/main" id="{810B71AA-2917-47C1-B28F-22109CE40C7B}"/>
              </a:ext>
            </a:extLst>
          </p:cNvPr>
          <p:cNvPicPr>
            <a:picLocks noChangeAspect="1"/>
          </p:cNvPicPr>
          <p:nvPr userDrawn="1"/>
        </p:nvPicPr>
        <p:blipFill>
          <a:blip r:embed="rId2"/>
          <a:stretch>
            <a:fillRect/>
          </a:stretch>
        </p:blipFill>
        <p:spPr>
          <a:xfrm>
            <a:off x="153969" y="6473748"/>
            <a:ext cx="1039737" cy="21348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image" Target="../media/image4.jpg"/><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6" r:id="rId1"/>
    <p:sldLayoutId id="2147483819" r:id="rId2"/>
    <p:sldLayoutId id="2147483747" r:id="rId3"/>
    <p:sldLayoutId id="2147483748" r:id="rId4"/>
    <p:sldLayoutId id="2147483820" r:id="rId5"/>
    <p:sldLayoutId id="2147483749" r:id="rId6"/>
    <p:sldLayoutId id="2147483822" r:id="rId7"/>
    <p:sldLayoutId id="2147483816" r:id="rId8"/>
    <p:sldLayoutId id="2147483750" r:id="rId9"/>
    <p:sldLayoutId id="2147483793" r:id="rId10"/>
    <p:sldLayoutId id="2147483751" r:id="rId11"/>
    <p:sldLayoutId id="2147483752" r:id="rId12"/>
    <p:sldLayoutId id="2147483817" r:id="rId13"/>
    <p:sldLayoutId id="2147483753" r:id="rId14"/>
    <p:sldLayoutId id="2147483814" r:id="rId15"/>
    <p:sldLayoutId id="2147483792" r:id="rId16"/>
    <p:sldLayoutId id="2147483754" r:id="rId17"/>
    <p:sldLayoutId id="2147483764" r:id="rId18"/>
    <p:sldLayoutId id="2147483765" r:id="rId19"/>
    <p:sldLayoutId id="2147483766" r:id="rId20"/>
    <p:sldLayoutId id="2147483813" r:id="rId21"/>
    <p:sldLayoutId id="2147483772" r:id="rId22"/>
    <p:sldLayoutId id="2147483809" r:id="rId23"/>
    <p:sldLayoutId id="2147483774" r:id="rId24"/>
    <p:sldLayoutId id="2147483776" r:id="rId25"/>
    <p:sldLayoutId id="2147483824" r:id="rId26"/>
    <p:sldLayoutId id="2147483825" r:id="rId27"/>
    <p:sldLayoutId id="2147483811" r:id="rId28"/>
    <p:sldLayoutId id="2147483755" r:id="rId29"/>
    <p:sldLayoutId id="2147483794" r:id="rId30"/>
    <p:sldLayoutId id="2147483756" r:id="rId31"/>
    <p:sldLayoutId id="2147483812" r:id="rId32"/>
    <p:sldLayoutId id="2147483795" r:id="rId33"/>
    <p:sldLayoutId id="2147483810" r:id="rId34"/>
    <p:sldLayoutId id="2147483782" r:id="rId35"/>
    <p:sldLayoutId id="2147483778" r:id="rId36"/>
    <p:sldLayoutId id="2147483779" r:id="rId37"/>
    <p:sldLayoutId id="2147483797" r:id="rId38"/>
    <p:sldLayoutId id="2147483818" r:id="rId39"/>
    <p:sldLayoutId id="2147483780" r:id="rId40"/>
    <p:sldLayoutId id="2147483781" r:id="rId41"/>
    <p:sldLayoutId id="2147483757" r:id="rId42"/>
    <p:sldLayoutId id="2147483784" r:id="rId43"/>
    <p:sldLayoutId id="2147483785" r:id="rId44"/>
    <p:sldLayoutId id="2147483786" r:id="rId45"/>
    <p:sldLayoutId id="2147483788" r:id="rId46"/>
    <p:sldLayoutId id="2147483789" r:id="rId47"/>
    <p:sldLayoutId id="2147483790" r:id="rId48"/>
    <p:sldLayoutId id="2147483799" r:id="rId49"/>
    <p:sldLayoutId id="2147483800" r:id="rId50"/>
    <p:sldLayoutId id="2147483801" r:id="rId51"/>
    <p:sldLayoutId id="2147483802" r:id="rId52"/>
    <p:sldLayoutId id="2147483803" r:id="rId53"/>
    <p:sldLayoutId id="2147483758" r:id="rId54"/>
    <p:sldLayoutId id="2147483759" r:id="rId55"/>
    <p:sldLayoutId id="2147483804" r:id="rId56"/>
    <p:sldLayoutId id="2147483762" r:id="rId57"/>
    <p:sldLayoutId id="2147483768" r:id="rId58"/>
    <p:sldLayoutId id="2147483791" r:id="rId59"/>
    <p:sldLayoutId id="2147483771" r:id="rId60"/>
    <p:sldLayoutId id="2147483769" r:id="rId61"/>
    <p:sldLayoutId id="2147483770" r:id="rId62"/>
    <p:sldLayoutId id="2147483821" r:id="rId63"/>
    <p:sldLayoutId id="2147483815" r:id="rId64"/>
    <p:sldLayoutId id="2147483805" r:id="rId65"/>
    <p:sldLayoutId id="2147483806" r:id="rId66"/>
    <p:sldLayoutId id="2147483761" r:id="rId67"/>
    <p:sldLayoutId id="2147483760" r:id="rId68"/>
    <p:sldLayoutId id="2147483909" r:id="rId69"/>
    <p:sldLayoutId id="2147484012" r:id="rId70"/>
    <p:sldLayoutId id="2147484011" r:id="rId7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2/26/2021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037391"/>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8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8.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8.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B72D68-680C-45C2-A397-03F80EE023F7}"/>
              </a:ext>
            </a:extLst>
          </p:cNvPr>
          <p:cNvPicPr>
            <a:picLocks noGrp="1" noChangeAspect="1"/>
          </p:cNvPicPr>
          <p:nvPr/>
        </p:nvPicPr>
        <p:blipFill>
          <a:blip r:embed="rId2">
            <a:extLst>
              <a:ext uri="{28A0092B-C50C-407E-A947-70E740481C1C}">
                <a14:useLocalDpi xmlns:a14="http://schemas.microsoft.com/office/drawing/2010/main" val="0"/>
              </a:ext>
            </a:extLst>
          </a:blip>
          <a:srcRect/>
          <a:stretch>
            <a:fillRect/>
          </a:stretch>
        </p:blipFill>
        <p:spPr>
          <a:xfrm>
            <a:off x="0" y="65314"/>
            <a:ext cx="12192000" cy="6858000"/>
          </a:xfrm>
          <a:prstGeom prst="rect">
            <a:avLst/>
          </a:prstGeom>
        </p:spPr>
      </p:pic>
      <p:sp>
        <p:nvSpPr>
          <p:cNvPr id="6" name="Text Placeholder 5"/>
          <p:cNvSpPr>
            <a:spLocks noGrp="1"/>
          </p:cNvSpPr>
          <p:nvPr>
            <p:ph type="body" sz="quarter" idx="11"/>
          </p:nvPr>
        </p:nvSpPr>
        <p:spPr>
          <a:xfrm>
            <a:off x="914400" y="2208757"/>
            <a:ext cx="10363200" cy="735658"/>
          </a:xfrm>
        </p:spPr>
        <p:txBody>
          <a:bodyPr lIns="91440" tIns="45720" rIns="91440" bIns="45720" anchor="t">
            <a:noAutofit/>
          </a:bodyPr>
          <a:lstStyle/>
          <a:p>
            <a:r>
              <a:rPr lang="en-US" sz="4400" dirty="0">
                <a:solidFill>
                  <a:schemeClr val="bg2">
                    <a:lumMod val="60000"/>
                    <a:lumOff val="40000"/>
                  </a:schemeClr>
                </a:solidFill>
                <a:cs typeface="Calibri"/>
              </a:rPr>
              <a:t>   TRACK AD</a:t>
            </a:r>
          </a:p>
        </p:txBody>
      </p:sp>
      <p:pic>
        <p:nvPicPr>
          <p:cNvPr id="37" name="Picture 36">
            <a:extLst>
              <a:ext uri="{FF2B5EF4-FFF2-40B4-BE49-F238E27FC236}">
                <a16:creationId xmlns:a16="http://schemas.microsoft.com/office/drawing/2014/main" id="{CAEA3566-A8B8-42C8-8BD3-04C9E4449A44}"/>
              </a:ext>
            </a:extLst>
          </p:cNvPr>
          <p:cNvPicPr>
            <a:picLocks noChangeAspect="1"/>
          </p:cNvPicPr>
          <p:nvPr/>
        </p:nvPicPr>
        <p:blipFill>
          <a:blip r:embed="rId3"/>
          <a:stretch>
            <a:fillRect/>
          </a:stretch>
        </p:blipFill>
        <p:spPr>
          <a:xfrm>
            <a:off x="4556475" y="1294733"/>
            <a:ext cx="3079049" cy="632209"/>
          </a:xfrm>
          <a:prstGeom prst="rect">
            <a:avLst/>
          </a:prstGeom>
        </p:spPr>
      </p:pic>
      <p:sp>
        <p:nvSpPr>
          <p:cNvPr id="2" name="TextBox 1">
            <a:extLst>
              <a:ext uri="{FF2B5EF4-FFF2-40B4-BE49-F238E27FC236}">
                <a16:creationId xmlns:a16="http://schemas.microsoft.com/office/drawing/2014/main" id="{02F57073-BE4D-4411-B1B1-CA8E025A7982}"/>
              </a:ext>
            </a:extLst>
          </p:cNvPr>
          <p:cNvSpPr txBox="1"/>
          <p:nvPr/>
        </p:nvSpPr>
        <p:spPr>
          <a:xfrm>
            <a:off x="9386594" y="4303028"/>
            <a:ext cx="2740090" cy="1569660"/>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  By Team</a:t>
            </a:r>
            <a:endParaRPr lang="en-US" sz="2400" b="1"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B.N.D.ALEKYA</a:t>
            </a:r>
          </a:p>
          <a:p>
            <a:r>
              <a:rPr lang="en-US" sz="2400" dirty="0">
                <a:solidFill>
                  <a:schemeClr val="bg1"/>
                </a:solidFill>
                <a:latin typeface="Times New Roman" panose="02020603050405020304" pitchFamily="18" charset="0"/>
                <a:cs typeface="Times New Roman" panose="02020603050405020304" pitchFamily="18" charset="0"/>
              </a:rPr>
              <a:t>G.M.AVINASH</a:t>
            </a:r>
          </a:p>
          <a:p>
            <a:r>
              <a:rPr lang="en-US" sz="2400" dirty="0">
                <a:solidFill>
                  <a:schemeClr val="bg1"/>
                </a:solidFill>
                <a:latin typeface="Times New Roman" panose="02020603050405020304" pitchFamily="18" charset="0"/>
                <a:cs typeface="Times New Roman" panose="02020603050405020304" pitchFamily="18" charset="0"/>
              </a:rPr>
              <a:t>KUNAL MISHRA</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DC25F32-FE0B-41AB-8C41-4F602414B80A}"/>
              </a:ext>
            </a:extLst>
          </p:cNvPr>
          <p:cNvSpPr txBox="1"/>
          <p:nvPr/>
        </p:nvSpPr>
        <p:spPr>
          <a:xfrm>
            <a:off x="746450" y="4441527"/>
            <a:ext cx="2720617" cy="830997"/>
          </a:xfrm>
          <a:prstGeom prst="rect">
            <a:avLst/>
          </a:prstGeom>
          <a:noFill/>
        </p:spPr>
        <p:txBody>
          <a:bodyPr wrap="none" rtlCol="0">
            <a:spAutoFit/>
          </a:bodyPr>
          <a:lstStyle/>
          <a:p>
            <a:r>
              <a:rPr lang="en-US" sz="2400" dirty="0">
                <a:solidFill>
                  <a:schemeClr val="bg1"/>
                </a:solidFill>
                <a:latin typeface="Times New Roman" panose="02020603050405020304" pitchFamily="18" charset="0"/>
                <a:cs typeface="Times New Roman" panose="02020603050405020304" pitchFamily="18" charset="0"/>
              </a:rPr>
              <a:t>Guided By:</a:t>
            </a:r>
          </a:p>
          <a:p>
            <a:r>
              <a:rPr lang="en-US" sz="2400" dirty="0" err="1">
                <a:solidFill>
                  <a:schemeClr val="bg1"/>
                </a:solidFill>
                <a:latin typeface="Times New Roman" panose="02020603050405020304" pitchFamily="18" charset="0"/>
                <a:cs typeface="Times New Roman" panose="02020603050405020304" pitchFamily="18" charset="0"/>
              </a:rPr>
              <a:t>Abhinandan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Chivate</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4186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2DDFCB7D-AE20-47F8-83D0-BC4AFB75D09C}"/>
              </a:ext>
            </a:extLst>
          </p:cNvPr>
          <p:cNvSpPr/>
          <p:nvPr/>
        </p:nvSpPr>
        <p:spPr>
          <a:xfrm>
            <a:off x="1007705" y="615821"/>
            <a:ext cx="2397967" cy="9144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Upload File</a:t>
            </a:r>
            <a:endParaRPr lang="en-IN" dirty="0"/>
          </a:p>
        </p:txBody>
      </p:sp>
      <p:sp>
        <p:nvSpPr>
          <p:cNvPr id="5" name="Rectangle 4">
            <a:extLst>
              <a:ext uri="{FF2B5EF4-FFF2-40B4-BE49-F238E27FC236}">
                <a16:creationId xmlns:a16="http://schemas.microsoft.com/office/drawing/2014/main" id="{D7601DFC-BB61-4AD5-9B48-F6C026FC0E91}"/>
              </a:ext>
            </a:extLst>
          </p:cNvPr>
          <p:cNvSpPr/>
          <p:nvPr/>
        </p:nvSpPr>
        <p:spPr>
          <a:xfrm>
            <a:off x="4865913" y="2514600"/>
            <a:ext cx="1665514" cy="914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File Service</a:t>
            </a:r>
            <a:endParaRPr lang="en-IN" dirty="0"/>
          </a:p>
        </p:txBody>
      </p:sp>
      <p:sp>
        <p:nvSpPr>
          <p:cNvPr id="6" name="Rectangle 5">
            <a:extLst>
              <a:ext uri="{FF2B5EF4-FFF2-40B4-BE49-F238E27FC236}">
                <a16:creationId xmlns:a16="http://schemas.microsoft.com/office/drawing/2014/main" id="{01B88419-1575-4DE9-A143-0306BC6B0FAA}"/>
              </a:ext>
            </a:extLst>
          </p:cNvPr>
          <p:cNvSpPr/>
          <p:nvPr/>
        </p:nvSpPr>
        <p:spPr>
          <a:xfrm>
            <a:off x="4865913" y="4413379"/>
            <a:ext cx="1665515" cy="914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Validating the address</a:t>
            </a:r>
            <a:endParaRPr lang="en-IN" dirty="0"/>
          </a:p>
        </p:txBody>
      </p:sp>
      <p:sp>
        <p:nvSpPr>
          <p:cNvPr id="7" name="Rectangle 6">
            <a:extLst>
              <a:ext uri="{FF2B5EF4-FFF2-40B4-BE49-F238E27FC236}">
                <a16:creationId xmlns:a16="http://schemas.microsoft.com/office/drawing/2014/main" id="{3918B56B-D4D5-409D-BF91-48B2CC76C247}"/>
              </a:ext>
            </a:extLst>
          </p:cNvPr>
          <p:cNvSpPr/>
          <p:nvPr/>
        </p:nvSpPr>
        <p:spPr>
          <a:xfrm>
            <a:off x="4865913" y="615821"/>
            <a:ext cx="1665515" cy="914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Backend application</a:t>
            </a:r>
            <a:endParaRPr lang="en-IN" dirty="0"/>
          </a:p>
        </p:txBody>
      </p:sp>
      <p:sp>
        <p:nvSpPr>
          <p:cNvPr id="8" name="Diamond 7">
            <a:extLst>
              <a:ext uri="{FF2B5EF4-FFF2-40B4-BE49-F238E27FC236}">
                <a16:creationId xmlns:a16="http://schemas.microsoft.com/office/drawing/2014/main" id="{7252FF4E-5E87-4897-AB43-DDEF6BB21C00}"/>
              </a:ext>
            </a:extLst>
          </p:cNvPr>
          <p:cNvSpPr/>
          <p:nvPr/>
        </p:nvSpPr>
        <p:spPr>
          <a:xfrm>
            <a:off x="8500182" y="4049484"/>
            <a:ext cx="1247192" cy="1642189"/>
          </a:xfrm>
          <a:prstGeom prst="diamon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Map My India</a:t>
            </a:r>
            <a:endParaRPr lang="en-IN" dirty="0"/>
          </a:p>
        </p:txBody>
      </p:sp>
      <p:sp>
        <p:nvSpPr>
          <p:cNvPr id="10" name="Cylinder 9">
            <a:extLst>
              <a:ext uri="{FF2B5EF4-FFF2-40B4-BE49-F238E27FC236}">
                <a16:creationId xmlns:a16="http://schemas.microsoft.com/office/drawing/2014/main" id="{273DE041-E26A-4D93-A18E-1779E84463E9}"/>
              </a:ext>
            </a:extLst>
          </p:cNvPr>
          <p:cNvSpPr/>
          <p:nvPr/>
        </p:nvSpPr>
        <p:spPr>
          <a:xfrm>
            <a:off x="1683009" y="4355811"/>
            <a:ext cx="914400" cy="1216152"/>
          </a:xfrm>
          <a:prstGeom prst="can">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DB</a:t>
            </a:r>
            <a:endParaRPr lang="en-IN" dirty="0"/>
          </a:p>
        </p:txBody>
      </p:sp>
      <p:cxnSp>
        <p:nvCxnSpPr>
          <p:cNvPr id="12" name="Straight Arrow Connector 11">
            <a:extLst>
              <a:ext uri="{FF2B5EF4-FFF2-40B4-BE49-F238E27FC236}">
                <a16:creationId xmlns:a16="http://schemas.microsoft.com/office/drawing/2014/main" id="{1894DD36-93D7-4CB0-B11D-CB3A5178AF9B}"/>
              </a:ext>
            </a:extLst>
          </p:cNvPr>
          <p:cNvCxnSpPr>
            <a:cxnSpLocks/>
            <a:stCxn id="3" idx="6"/>
            <a:endCxn id="7" idx="1"/>
          </p:cNvCxnSpPr>
          <p:nvPr/>
        </p:nvCxnSpPr>
        <p:spPr>
          <a:xfrm>
            <a:off x="3405672" y="1073021"/>
            <a:ext cx="1460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33F1080-3F6E-4547-B6E7-426ACE8698D7}"/>
              </a:ext>
            </a:extLst>
          </p:cNvPr>
          <p:cNvCxnSpPr>
            <a:cxnSpLocks/>
            <a:stCxn id="7" idx="2"/>
            <a:endCxn id="5" idx="0"/>
          </p:cNvCxnSpPr>
          <p:nvPr/>
        </p:nvCxnSpPr>
        <p:spPr>
          <a:xfrm flipH="1">
            <a:off x="5698670" y="1530221"/>
            <a:ext cx="1" cy="984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67F03E2-EB66-4401-972F-6A37D6BF5F58}"/>
              </a:ext>
            </a:extLst>
          </p:cNvPr>
          <p:cNvCxnSpPr>
            <a:stCxn id="5" idx="2"/>
            <a:endCxn id="6" idx="0"/>
          </p:cNvCxnSpPr>
          <p:nvPr/>
        </p:nvCxnSpPr>
        <p:spPr>
          <a:xfrm>
            <a:off x="5698670" y="3429000"/>
            <a:ext cx="1" cy="984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EAAB154-8D5D-4998-8C49-E8A8B904B462}"/>
              </a:ext>
            </a:extLst>
          </p:cNvPr>
          <p:cNvCxnSpPr>
            <a:cxnSpLocks/>
          </p:cNvCxnSpPr>
          <p:nvPr/>
        </p:nvCxnSpPr>
        <p:spPr>
          <a:xfrm>
            <a:off x="6531427" y="4637313"/>
            <a:ext cx="22020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B582F42-58E2-40F8-BCBB-BF8CE5523A46}"/>
              </a:ext>
            </a:extLst>
          </p:cNvPr>
          <p:cNvCxnSpPr>
            <a:cxnSpLocks/>
            <a:stCxn id="8" idx="0"/>
          </p:cNvCxnSpPr>
          <p:nvPr/>
        </p:nvCxnSpPr>
        <p:spPr>
          <a:xfrm flipV="1">
            <a:off x="9123778" y="1931437"/>
            <a:ext cx="0" cy="211804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17BFF99-B8CD-4C83-8F03-0C2D7BF8AC74}"/>
              </a:ext>
            </a:extLst>
          </p:cNvPr>
          <p:cNvCxnSpPr>
            <a:cxnSpLocks/>
          </p:cNvCxnSpPr>
          <p:nvPr/>
        </p:nvCxnSpPr>
        <p:spPr>
          <a:xfrm flipH="1">
            <a:off x="5698670" y="1931437"/>
            <a:ext cx="3425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65E3B5A-783F-4E23-B735-552ECEA4D384}"/>
              </a:ext>
            </a:extLst>
          </p:cNvPr>
          <p:cNvCxnSpPr/>
          <p:nvPr/>
        </p:nvCxnSpPr>
        <p:spPr>
          <a:xfrm flipH="1">
            <a:off x="6531427" y="5066522"/>
            <a:ext cx="2080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89500DC-6800-4A7D-8B2D-CEA1E760F85F}"/>
              </a:ext>
            </a:extLst>
          </p:cNvPr>
          <p:cNvCxnSpPr>
            <a:stCxn id="6" idx="1"/>
          </p:cNvCxnSpPr>
          <p:nvPr/>
        </p:nvCxnSpPr>
        <p:spPr>
          <a:xfrm flipH="1" flipV="1">
            <a:off x="2597409" y="4870578"/>
            <a:ext cx="22685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65CADB0-6587-45A6-B5C1-12236406381B}"/>
              </a:ext>
            </a:extLst>
          </p:cNvPr>
          <p:cNvSpPr txBox="1"/>
          <p:nvPr/>
        </p:nvSpPr>
        <p:spPr>
          <a:xfrm>
            <a:off x="9123778" y="2764980"/>
            <a:ext cx="1177117" cy="369332"/>
          </a:xfrm>
          <a:prstGeom prst="rect">
            <a:avLst/>
          </a:prstGeom>
          <a:noFill/>
        </p:spPr>
        <p:txBody>
          <a:bodyPr wrap="none" rtlCol="0">
            <a:spAutoFit/>
          </a:bodyPr>
          <a:lstStyle/>
          <a:p>
            <a:r>
              <a:rPr lang="en-US" dirty="0"/>
              <a:t>On Failure</a:t>
            </a:r>
            <a:endParaRPr lang="en-IN" dirty="0"/>
          </a:p>
        </p:txBody>
      </p:sp>
      <p:sp>
        <p:nvSpPr>
          <p:cNvPr id="55" name="TextBox 54">
            <a:extLst>
              <a:ext uri="{FF2B5EF4-FFF2-40B4-BE49-F238E27FC236}">
                <a16:creationId xmlns:a16="http://schemas.microsoft.com/office/drawing/2014/main" id="{5E4592C1-BAB1-49CA-985E-C1C0319E8320}"/>
              </a:ext>
            </a:extLst>
          </p:cNvPr>
          <p:cNvSpPr txBox="1"/>
          <p:nvPr/>
        </p:nvSpPr>
        <p:spPr>
          <a:xfrm>
            <a:off x="7185041" y="5079746"/>
            <a:ext cx="894797" cy="369332"/>
          </a:xfrm>
          <a:prstGeom prst="rect">
            <a:avLst/>
          </a:prstGeom>
          <a:noFill/>
        </p:spPr>
        <p:txBody>
          <a:bodyPr wrap="none" rtlCol="0">
            <a:spAutoFit/>
          </a:bodyPr>
          <a:lstStyle/>
          <a:p>
            <a:r>
              <a:rPr lang="en-US" dirty="0"/>
              <a:t>Success</a:t>
            </a:r>
            <a:endParaRPr lang="en-IN" dirty="0"/>
          </a:p>
        </p:txBody>
      </p:sp>
      <p:sp>
        <p:nvSpPr>
          <p:cNvPr id="56" name="TextBox 55">
            <a:extLst>
              <a:ext uri="{FF2B5EF4-FFF2-40B4-BE49-F238E27FC236}">
                <a16:creationId xmlns:a16="http://schemas.microsoft.com/office/drawing/2014/main" id="{573F7862-06CA-4E30-9C89-98B01D6BAF88}"/>
              </a:ext>
            </a:extLst>
          </p:cNvPr>
          <p:cNvSpPr txBox="1"/>
          <p:nvPr/>
        </p:nvSpPr>
        <p:spPr>
          <a:xfrm>
            <a:off x="6925712" y="4261370"/>
            <a:ext cx="1574470" cy="369332"/>
          </a:xfrm>
          <a:prstGeom prst="rect">
            <a:avLst/>
          </a:prstGeom>
          <a:noFill/>
        </p:spPr>
        <p:txBody>
          <a:bodyPr wrap="none" rtlCol="0">
            <a:spAutoFit/>
          </a:bodyPr>
          <a:lstStyle/>
          <a:p>
            <a:r>
              <a:rPr lang="en-US" dirty="0"/>
              <a:t>Client Request</a:t>
            </a:r>
            <a:endParaRPr lang="en-IN" dirty="0"/>
          </a:p>
        </p:txBody>
      </p:sp>
      <p:sp>
        <p:nvSpPr>
          <p:cNvPr id="57" name="TextBox 56">
            <a:extLst>
              <a:ext uri="{FF2B5EF4-FFF2-40B4-BE49-F238E27FC236}">
                <a16:creationId xmlns:a16="http://schemas.microsoft.com/office/drawing/2014/main" id="{8692831E-D727-4CCF-9EEE-71AB99F3AB9E}"/>
              </a:ext>
            </a:extLst>
          </p:cNvPr>
          <p:cNvSpPr txBox="1"/>
          <p:nvPr/>
        </p:nvSpPr>
        <p:spPr>
          <a:xfrm>
            <a:off x="4822055" y="3698042"/>
            <a:ext cx="2589170" cy="369332"/>
          </a:xfrm>
          <a:prstGeom prst="rect">
            <a:avLst/>
          </a:prstGeom>
          <a:noFill/>
        </p:spPr>
        <p:txBody>
          <a:bodyPr wrap="none" rtlCol="0">
            <a:spAutoFit/>
          </a:bodyPr>
          <a:lstStyle/>
          <a:p>
            <a:r>
              <a:rPr lang="en-US" dirty="0"/>
              <a:t>Goes to </a:t>
            </a:r>
            <a:r>
              <a:rPr lang="en-US" dirty="0" err="1"/>
              <a:t>func</a:t>
            </a:r>
            <a:r>
              <a:rPr lang="en-US" dirty="0"/>
              <a:t>() to validate</a:t>
            </a:r>
            <a:endParaRPr lang="en-IN" dirty="0"/>
          </a:p>
        </p:txBody>
      </p:sp>
      <p:sp>
        <p:nvSpPr>
          <p:cNvPr id="58" name="TextBox 57">
            <a:extLst>
              <a:ext uri="{FF2B5EF4-FFF2-40B4-BE49-F238E27FC236}">
                <a16:creationId xmlns:a16="http://schemas.microsoft.com/office/drawing/2014/main" id="{1301EBB7-92B2-4CC5-82ED-152D4711FEA6}"/>
              </a:ext>
            </a:extLst>
          </p:cNvPr>
          <p:cNvSpPr txBox="1"/>
          <p:nvPr/>
        </p:nvSpPr>
        <p:spPr>
          <a:xfrm>
            <a:off x="4505413" y="1944661"/>
            <a:ext cx="2508059" cy="369332"/>
          </a:xfrm>
          <a:prstGeom prst="rect">
            <a:avLst/>
          </a:prstGeom>
          <a:noFill/>
        </p:spPr>
        <p:txBody>
          <a:bodyPr wrap="none" rtlCol="0">
            <a:spAutoFit/>
          </a:bodyPr>
          <a:lstStyle/>
          <a:p>
            <a:r>
              <a:rPr lang="en-US" dirty="0"/>
              <a:t>Taking input from csv file</a:t>
            </a:r>
            <a:endParaRPr lang="en-IN" dirty="0"/>
          </a:p>
        </p:txBody>
      </p:sp>
      <p:sp>
        <p:nvSpPr>
          <p:cNvPr id="59" name="TextBox 58">
            <a:extLst>
              <a:ext uri="{FF2B5EF4-FFF2-40B4-BE49-F238E27FC236}">
                <a16:creationId xmlns:a16="http://schemas.microsoft.com/office/drawing/2014/main" id="{C302076E-8C27-4BD3-BACE-F46E18DAC057}"/>
              </a:ext>
            </a:extLst>
          </p:cNvPr>
          <p:cNvSpPr txBox="1"/>
          <p:nvPr/>
        </p:nvSpPr>
        <p:spPr>
          <a:xfrm>
            <a:off x="3147142" y="4501246"/>
            <a:ext cx="1289327" cy="369332"/>
          </a:xfrm>
          <a:prstGeom prst="rect">
            <a:avLst/>
          </a:prstGeom>
          <a:noFill/>
        </p:spPr>
        <p:txBody>
          <a:bodyPr wrap="none" rtlCol="0">
            <a:spAutoFit/>
          </a:bodyPr>
          <a:lstStyle/>
          <a:p>
            <a:r>
              <a:rPr lang="en-US" dirty="0"/>
              <a:t>Store in DB</a:t>
            </a:r>
            <a:endParaRPr lang="en-IN" dirty="0"/>
          </a:p>
        </p:txBody>
      </p:sp>
    </p:spTree>
    <p:extLst>
      <p:ext uri="{BB962C8B-B14F-4D97-AF65-F5344CB8AC3E}">
        <p14:creationId xmlns:p14="http://schemas.microsoft.com/office/powerpoint/2010/main" val="4178516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5637B6-A0CD-4586-827B-4219F21495B9}"/>
              </a:ext>
            </a:extLst>
          </p:cNvPr>
          <p:cNvSpPr txBox="1"/>
          <p:nvPr/>
        </p:nvSpPr>
        <p:spPr>
          <a:xfrm>
            <a:off x="901953" y="606489"/>
            <a:ext cx="8549957" cy="3508653"/>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Challenges  Faced:-</a:t>
            </a:r>
          </a:p>
          <a:p>
            <a:endParaRPr lang="en-IN" sz="2400" b="1" u="sng" dirty="0">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We faced a challenge while working with the third party application interfaces.</a:t>
            </a:r>
          </a:p>
          <a:p>
            <a:pPr marL="457200" indent="-45720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Validation part for the addresses file using Geo map application interface.</a:t>
            </a:r>
          </a:p>
          <a:p>
            <a:pPr marL="457200" indent="-45720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We found some difficulties while creating the search address Frontend part.</a:t>
            </a:r>
          </a:p>
          <a:p>
            <a:pPr marL="457200" indent="-457200">
              <a:lnSpc>
                <a:spcPct val="150000"/>
              </a:lnSpc>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US" sz="2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4711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2466D0-AE3C-4605-B82C-3AB40F86B77C}"/>
              </a:ext>
            </a:extLst>
          </p:cNvPr>
          <p:cNvSpPr txBox="1"/>
          <p:nvPr/>
        </p:nvSpPr>
        <p:spPr>
          <a:xfrm flipH="1">
            <a:off x="511506" y="615547"/>
            <a:ext cx="11337629" cy="3785652"/>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Takeaways from the project:-</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By working on this project, we got to know many new things like how to handle the errors and the communication between the Front end and Back end part as well as connections also.</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We got to know how to use the Third party </a:t>
            </a:r>
            <a:r>
              <a:rPr lang="en-US" dirty="0" err="1">
                <a:latin typeface="Times New Roman" panose="02020603050405020304" pitchFamily="18" charset="0"/>
                <a:cs typeface="Times New Roman" panose="02020603050405020304" pitchFamily="18" charset="0"/>
              </a:rPr>
              <a:t>api’s</a:t>
            </a:r>
            <a:r>
              <a:rPr lang="en-US" dirty="0">
                <a:latin typeface="Times New Roman" panose="02020603050405020304" pitchFamily="18" charset="0"/>
                <a:cs typeface="Times New Roman" panose="02020603050405020304" pitchFamily="18" charset="0"/>
              </a:rPr>
              <a:t>, which gives us the clarity about the designing part of the </a:t>
            </a:r>
            <a:r>
              <a:rPr lang="en-US" dirty="0" err="1">
                <a:latin typeface="Times New Roman" panose="02020603050405020304" pitchFamily="18" charset="0"/>
                <a:cs typeface="Times New Roman" panose="02020603050405020304" pitchFamily="18" charset="0"/>
              </a:rPr>
              <a:t>api’s</a:t>
            </a:r>
            <a:r>
              <a:rPr lang="en-US" dirty="0">
                <a:latin typeface="Times New Roman" panose="02020603050405020304" pitchFamily="18" charset="0"/>
                <a:cs typeface="Times New Roman" panose="02020603050405020304" pitchFamily="18" charset="0"/>
              </a:rPr>
              <a:t> and  integrating the rest </a:t>
            </a:r>
            <a:r>
              <a:rPr lang="en-US" dirty="0" err="1">
                <a:latin typeface="Times New Roman" panose="02020603050405020304" pitchFamily="18" charset="0"/>
                <a:cs typeface="Times New Roman" panose="02020603050405020304" pitchFamily="18" charset="0"/>
              </a:rPr>
              <a:t>api</a:t>
            </a:r>
            <a:r>
              <a:rPr lang="en-US" dirty="0">
                <a:latin typeface="Times New Roman" panose="02020603050405020304" pitchFamily="18" charset="0"/>
                <a:cs typeface="Times New Roman" panose="02020603050405020304" pitchFamily="18" charset="0"/>
              </a:rPr>
              <a:t> into the application.</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We used many libraries in this project and some of the third party libraries has also been used like map my India to fetch the addresses into the search bar and to store it into the database.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5500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176565-9508-4D8A-9147-D387705E5A59}"/>
              </a:ext>
            </a:extLst>
          </p:cNvPr>
          <p:cNvSpPr txBox="1"/>
          <p:nvPr/>
        </p:nvSpPr>
        <p:spPr>
          <a:xfrm flipH="1">
            <a:off x="534487" y="718457"/>
            <a:ext cx="11123026" cy="2241960"/>
          </a:xfrm>
          <a:prstGeom prst="rect">
            <a:avLst/>
          </a:prstGeom>
          <a:noFill/>
        </p:spPr>
        <p:txBody>
          <a:bodyPr wrap="square" rtlCol="0">
            <a:spAutoFit/>
          </a:bodyPr>
          <a:lstStyle/>
          <a:p>
            <a:pPr>
              <a:lnSpc>
                <a:spcPct val="150000"/>
              </a:lnSpc>
            </a:pPr>
            <a:r>
              <a:rPr lang="en-US" sz="2400" b="1" u="sng" dirty="0">
                <a:latin typeface="Times New Roman" panose="02020603050405020304" pitchFamily="18" charset="0"/>
                <a:cs typeface="Times New Roman" panose="02020603050405020304" pitchFamily="18" charset="0"/>
              </a:rPr>
              <a:t>Same project with different methodology:-</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Implementing the advanced search filter in angular.</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Designing the UI part using React.</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Implementing the same project by using different platforms.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8474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A0BC81-7C46-4FB4-A5CE-B1956D2CF740}"/>
              </a:ext>
            </a:extLst>
          </p:cNvPr>
          <p:cNvPicPr>
            <a:picLocks noChangeAspect="1"/>
          </p:cNvPicPr>
          <p:nvPr/>
        </p:nvPicPr>
        <p:blipFill>
          <a:blip r:embed="rId2"/>
          <a:stretch>
            <a:fillRect/>
          </a:stretch>
        </p:blipFill>
        <p:spPr>
          <a:xfrm>
            <a:off x="3760" y="1184987"/>
            <a:ext cx="5965047" cy="5187821"/>
          </a:xfrm>
          <a:prstGeom prst="rect">
            <a:avLst/>
          </a:prstGeom>
        </p:spPr>
      </p:pic>
      <p:pic>
        <p:nvPicPr>
          <p:cNvPr id="6" name="Picture 5">
            <a:extLst>
              <a:ext uri="{FF2B5EF4-FFF2-40B4-BE49-F238E27FC236}">
                <a16:creationId xmlns:a16="http://schemas.microsoft.com/office/drawing/2014/main" id="{E6F69A2B-F076-4F25-BA45-0033BCF206DF}"/>
              </a:ext>
            </a:extLst>
          </p:cNvPr>
          <p:cNvPicPr>
            <a:picLocks noChangeAspect="1"/>
          </p:cNvPicPr>
          <p:nvPr/>
        </p:nvPicPr>
        <p:blipFill>
          <a:blip r:embed="rId3"/>
          <a:stretch>
            <a:fillRect/>
          </a:stretch>
        </p:blipFill>
        <p:spPr>
          <a:xfrm>
            <a:off x="6223195" y="1184986"/>
            <a:ext cx="5837853" cy="5187821"/>
          </a:xfrm>
          <a:prstGeom prst="rect">
            <a:avLst/>
          </a:prstGeom>
        </p:spPr>
      </p:pic>
      <p:sp>
        <p:nvSpPr>
          <p:cNvPr id="7" name="TextBox 6">
            <a:extLst>
              <a:ext uri="{FF2B5EF4-FFF2-40B4-BE49-F238E27FC236}">
                <a16:creationId xmlns:a16="http://schemas.microsoft.com/office/drawing/2014/main" id="{B804AAEF-36CC-47B9-A315-B89647B0809D}"/>
              </a:ext>
            </a:extLst>
          </p:cNvPr>
          <p:cNvSpPr txBox="1"/>
          <p:nvPr/>
        </p:nvSpPr>
        <p:spPr>
          <a:xfrm>
            <a:off x="83975" y="254359"/>
            <a:ext cx="3300968" cy="461665"/>
          </a:xfrm>
          <a:prstGeom prst="rect">
            <a:avLst/>
          </a:prstGeom>
          <a:noFill/>
        </p:spPr>
        <p:txBody>
          <a:bodyPr wrap="none" rtlCol="0">
            <a:spAutoFit/>
          </a:bodyPr>
          <a:lstStyle/>
          <a:p>
            <a:r>
              <a:rPr lang="en-US" sz="2400" b="1" u="sng" dirty="0">
                <a:latin typeface="Times New Roman" panose="02020603050405020304" pitchFamily="18" charset="0"/>
                <a:cs typeface="Times New Roman" panose="02020603050405020304" pitchFamily="18" charset="0"/>
              </a:rPr>
              <a:t>Screenshots of Project:-</a:t>
            </a:r>
            <a:endParaRPr lang="en-IN" sz="2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0658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AC4089-AE45-4EF7-8EA2-E3F5757F5052}"/>
              </a:ext>
            </a:extLst>
          </p:cNvPr>
          <p:cNvPicPr>
            <a:picLocks noChangeAspect="1"/>
          </p:cNvPicPr>
          <p:nvPr/>
        </p:nvPicPr>
        <p:blipFill>
          <a:blip r:embed="rId2"/>
          <a:stretch>
            <a:fillRect/>
          </a:stretch>
        </p:blipFill>
        <p:spPr>
          <a:xfrm>
            <a:off x="139959" y="914401"/>
            <a:ext cx="5716554" cy="5187821"/>
          </a:xfrm>
          <a:prstGeom prst="rect">
            <a:avLst/>
          </a:prstGeom>
        </p:spPr>
      </p:pic>
      <p:pic>
        <p:nvPicPr>
          <p:cNvPr id="6" name="Picture 5">
            <a:extLst>
              <a:ext uri="{FF2B5EF4-FFF2-40B4-BE49-F238E27FC236}">
                <a16:creationId xmlns:a16="http://schemas.microsoft.com/office/drawing/2014/main" id="{A5584970-3486-4F6E-8B40-670E98024870}"/>
              </a:ext>
            </a:extLst>
          </p:cNvPr>
          <p:cNvPicPr>
            <a:picLocks noChangeAspect="1"/>
          </p:cNvPicPr>
          <p:nvPr/>
        </p:nvPicPr>
        <p:blipFill>
          <a:blip r:embed="rId3"/>
          <a:stretch>
            <a:fillRect/>
          </a:stretch>
        </p:blipFill>
        <p:spPr>
          <a:xfrm>
            <a:off x="6176865" y="914401"/>
            <a:ext cx="5794615" cy="5187821"/>
          </a:xfrm>
          <a:prstGeom prst="rect">
            <a:avLst/>
          </a:prstGeom>
        </p:spPr>
      </p:pic>
    </p:spTree>
    <p:extLst>
      <p:ext uri="{BB962C8B-B14F-4D97-AF65-F5344CB8AC3E}">
        <p14:creationId xmlns:p14="http://schemas.microsoft.com/office/powerpoint/2010/main" val="2340306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D54553-EE7C-4B0C-AE98-34FD083109C5}"/>
              </a:ext>
            </a:extLst>
          </p:cNvPr>
          <p:cNvPicPr>
            <a:picLocks noChangeAspect="1"/>
          </p:cNvPicPr>
          <p:nvPr/>
        </p:nvPicPr>
        <p:blipFill>
          <a:blip r:embed="rId2"/>
          <a:stretch>
            <a:fillRect/>
          </a:stretch>
        </p:blipFill>
        <p:spPr>
          <a:xfrm>
            <a:off x="5962260" y="914400"/>
            <a:ext cx="6229739" cy="5215812"/>
          </a:xfrm>
          <a:prstGeom prst="rect">
            <a:avLst/>
          </a:prstGeom>
        </p:spPr>
      </p:pic>
      <p:pic>
        <p:nvPicPr>
          <p:cNvPr id="8" name="Picture 7">
            <a:extLst>
              <a:ext uri="{FF2B5EF4-FFF2-40B4-BE49-F238E27FC236}">
                <a16:creationId xmlns:a16="http://schemas.microsoft.com/office/drawing/2014/main" id="{0C14CA63-F202-4BC0-9B37-13FE1D62ED12}"/>
              </a:ext>
            </a:extLst>
          </p:cNvPr>
          <p:cNvPicPr>
            <a:picLocks noChangeAspect="1"/>
          </p:cNvPicPr>
          <p:nvPr/>
        </p:nvPicPr>
        <p:blipFill>
          <a:blip r:embed="rId3"/>
          <a:stretch>
            <a:fillRect/>
          </a:stretch>
        </p:blipFill>
        <p:spPr>
          <a:xfrm>
            <a:off x="0" y="914398"/>
            <a:ext cx="5962260" cy="5215813"/>
          </a:xfrm>
          <a:prstGeom prst="rect">
            <a:avLst/>
          </a:prstGeom>
        </p:spPr>
      </p:pic>
    </p:spTree>
    <p:extLst>
      <p:ext uri="{BB962C8B-B14F-4D97-AF65-F5344CB8AC3E}">
        <p14:creationId xmlns:p14="http://schemas.microsoft.com/office/powerpoint/2010/main" val="510587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CB4073-D87D-4590-9F46-F1EE99FB7A7B}"/>
              </a:ext>
            </a:extLst>
          </p:cNvPr>
          <p:cNvSpPr txBox="1"/>
          <p:nvPr/>
        </p:nvSpPr>
        <p:spPr>
          <a:xfrm>
            <a:off x="4814595" y="2379306"/>
            <a:ext cx="3060441"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Thank you..</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5644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EAE254-4E3A-4C78-9E70-568FD68C5E34}"/>
              </a:ext>
            </a:extLst>
          </p:cNvPr>
          <p:cNvSpPr txBox="1"/>
          <p:nvPr/>
        </p:nvSpPr>
        <p:spPr>
          <a:xfrm>
            <a:off x="1091682" y="653142"/>
            <a:ext cx="8658808" cy="5078313"/>
          </a:xfrm>
          <a:prstGeom prst="rect">
            <a:avLst/>
          </a:prstGeom>
          <a:noFill/>
        </p:spPr>
        <p:txBody>
          <a:bodyPr wrap="square" rtlCol="0">
            <a:spAutoFit/>
          </a:bodyPr>
          <a:lstStyle/>
          <a:p>
            <a:r>
              <a:rPr lang="en-US" sz="3600" b="1" u="sng" dirty="0">
                <a:latin typeface="Times New Roman" panose="02020603050405020304" pitchFamily="18" charset="0"/>
                <a:cs typeface="Times New Roman" panose="02020603050405020304" pitchFamily="18" charset="0"/>
              </a:rPr>
              <a:t>AGENDA:-</a:t>
            </a:r>
          </a:p>
          <a:p>
            <a:endParaRPr lang="en-US" sz="3600" dirty="0">
              <a:latin typeface="Times New Roman" panose="02020603050405020304" pitchFamily="18" charset="0"/>
              <a:cs typeface="Times New Roman" panose="02020603050405020304" pitchFamily="18" charset="0"/>
            </a:endParaRPr>
          </a:p>
          <a:p>
            <a:pPr>
              <a:lnSpc>
                <a:spcPct val="150000"/>
              </a:lnSpc>
            </a:pPr>
            <a:r>
              <a:rPr lang="en-US" sz="2400" dirty="0">
                <a:latin typeface="Times New Roman" panose="02020603050405020304" pitchFamily="18" charset="0"/>
                <a:cs typeface="Times New Roman" panose="02020603050405020304" pitchFamily="18" charset="0"/>
              </a:rPr>
              <a:t>1.PROBLEM STATEMENT</a:t>
            </a:r>
          </a:p>
          <a:p>
            <a:pPr>
              <a:lnSpc>
                <a:spcPct val="150000"/>
              </a:lnSpc>
            </a:pPr>
            <a:r>
              <a:rPr lang="en-US" sz="2400" dirty="0">
                <a:latin typeface="Times New Roman" panose="02020603050405020304" pitchFamily="18" charset="0"/>
                <a:cs typeface="Times New Roman" panose="02020603050405020304" pitchFamily="18" charset="0"/>
              </a:rPr>
              <a:t>2.APPROACH AND SOLUTION</a:t>
            </a:r>
          </a:p>
          <a:p>
            <a:pPr>
              <a:lnSpc>
                <a:spcPct val="150000"/>
              </a:lnSpc>
            </a:pPr>
            <a:r>
              <a:rPr lang="en-US" sz="2400" dirty="0">
                <a:latin typeface="Times New Roman" panose="02020603050405020304" pitchFamily="18" charset="0"/>
                <a:cs typeface="Times New Roman" panose="02020603050405020304" pitchFamily="18" charset="0"/>
              </a:rPr>
              <a:t>3.MODULES</a:t>
            </a:r>
          </a:p>
          <a:p>
            <a:pPr>
              <a:lnSpc>
                <a:spcPct val="150000"/>
              </a:lnSpc>
            </a:pPr>
            <a:r>
              <a:rPr lang="en-US" sz="2400" dirty="0">
                <a:latin typeface="Times New Roman" panose="02020603050405020304" pitchFamily="18" charset="0"/>
                <a:cs typeface="Times New Roman" panose="02020603050405020304" pitchFamily="18" charset="0"/>
              </a:rPr>
              <a:t>4.CHALLENGES</a:t>
            </a:r>
          </a:p>
          <a:p>
            <a:pPr>
              <a:lnSpc>
                <a:spcPct val="150000"/>
              </a:lnSpc>
            </a:pPr>
            <a:r>
              <a:rPr lang="en-US" sz="2400" dirty="0">
                <a:latin typeface="Times New Roman" panose="02020603050405020304" pitchFamily="18" charset="0"/>
                <a:cs typeface="Times New Roman" panose="02020603050405020304" pitchFamily="18" charset="0"/>
              </a:rPr>
              <a:t>5.TAKEAWAYS</a:t>
            </a:r>
          </a:p>
          <a:p>
            <a:pPr>
              <a:lnSpc>
                <a:spcPct val="150000"/>
              </a:lnSpc>
            </a:pPr>
            <a:r>
              <a:rPr lang="en-US" sz="2400" dirty="0">
                <a:latin typeface="Times New Roman" panose="02020603050405020304" pitchFamily="18" charset="0"/>
                <a:cs typeface="Times New Roman" panose="02020603050405020304" pitchFamily="18" charset="0"/>
              </a:rPr>
              <a:t>6.THINK DIFFERENT WAY</a:t>
            </a:r>
          </a:p>
          <a:p>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1242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BA1A2D-8899-4D1E-A10B-3900A186923F}"/>
              </a:ext>
            </a:extLst>
          </p:cNvPr>
          <p:cNvSpPr txBox="1"/>
          <p:nvPr/>
        </p:nvSpPr>
        <p:spPr>
          <a:xfrm>
            <a:off x="396463" y="71474"/>
            <a:ext cx="11399074" cy="6136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400" b="1" u="sng" dirty="0">
                <a:latin typeface="Times New Roman" panose="02020603050405020304" pitchFamily="18" charset="0"/>
                <a:cs typeface="Times New Roman" panose="02020603050405020304" pitchFamily="18" charset="0"/>
              </a:rPr>
              <a:t>Problem statement:-</a:t>
            </a:r>
          </a:p>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Build an interface for managing addresses databases. High Level Need</a:t>
            </a:r>
          </a:p>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UI to search and add address. Search should auto completed based on the records in database. Apart from the exact match, the user should have option to run similar search, service build for this should return top 5 similar addresses</a:t>
            </a:r>
          </a:p>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Enable option to add multiple address in one request. This can be done by taking file as an input which will have one address per row.</a:t>
            </a:r>
          </a:p>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Every address before it is added should be validated against Google Map API (Geocoding </a:t>
            </a:r>
            <a:r>
              <a:rPr lang="en-US" dirty="0" err="1">
                <a:latin typeface="Times New Roman" panose="02020603050405020304" pitchFamily="18" charset="0"/>
                <a:cs typeface="Times New Roman" panose="02020603050405020304" pitchFamily="18" charset="0"/>
              </a:rPr>
              <a:t>api</a:t>
            </a:r>
            <a:r>
              <a:rPr lang="en-US" dirty="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Build solution should have UI, spring based API and a database (SQL/NoSQL) for storing data.</a:t>
            </a:r>
          </a:p>
          <a:p>
            <a:pPr>
              <a:lnSpc>
                <a:spcPct val="150000"/>
              </a:lnSpc>
            </a:pPr>
            <a:r>
              <a:rPr lang="en-US" dirty="0">
                <a:latin typeface="Times New Roman" panose="02020603050405020304" pitchFamily="18" charset="0"/>
                <a:cs typeface="Times New Roman" panose="02020603050405020304" pitchFamily="18" charset="0"/>
              </a:rPr>
              <a:t> </a:t>
            </a:r>
            <a:r>
              <a:rPr lang="en-US" sz="2400" b="1" u="sng" dirty="0">
                <a:latin typeface="Times New Roman" panose="02020603050405020304" pitchFamily="18" charset="0"/>
                <a:cs typeface="Times New Roman" panose="02020603050405020304" pitchFamily="18" charset="0"/>
              </a:rPr>
              <a:t>Solutions:-</a:t>
            </a: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Design the Home Page for our application. </a:t>
            </a:r>
          </a:p>
          <a:p>
            <a:pPr>
              <a:lnSpc>
                <a:spcPct val="150000"/>
              </a:lnSpc>
            </a:pPr>
            <a:r>
              <a:rPr lang="en-US" dirty="0">
                <a:latin typeface="Times New Roman" panose="02020603050405020304" pitchFamily="18" charset="0"/>
                <a:cs typeface="Times New Roman" panose="02020603050405020304" pitchFamily="18" charset="0"/>
              </a:rPr>
              <a:t> 	Design Register and Login with alert messages. </a:t>
            </a:r>
          </a:p>
          <a:p>
            <a:pPr>
              <a:lnSpc>
                <a:spcPct val="150000"/>
              </a:lnSpc>
            </a:pPr>
            <a:r>
              <a:rPr lang="en-US" dirty="0">
                <a:latin typeface="Times New Roman" panose="02020603050405020304" pitchFamily="18" charset="0"/>
                <a:cs typeface="Times New Roman" panose="02020603050405020304" pitchFamily="18" charset="0"/>
              </a:rPr>
              <a:t> 	After Login, then we should have Search component &amp; there should render all search results with search box.</a:t>
            </a:r>
          </a:p>
          <a:p>
            <a:pPr>
              <a:lnSpc>
                <a:spcPct val="150000"/>
              </a:lnSpc>
            </a:pPr>
            <a:r>
              <a:rPr lang="en-US" dirty="0">
                <a:latin typeface="Times New Roman" panose="02020603050405020304" pitchFamily="18" charset="0"/>
                <a:cs typeface="Times New Roman" panose="02020603050405020304" pitchFamily="18" charset="0"/>
              </a:rPr>
              <a:t>  	Create a model for Address as per the google map application interface specifications.</a:t>
            </a:r>
          </a:p>
          <a:p>
            <a:pPr>
              <a:lnSpc>
                <a:spcPct val="150000"/>
              </a:lnSpc>
            </a:pPr>
            <a:r>
              <a:rPr lang="en-US" b="1" u="sng" dirty="0">
                <a:latin typeface="Times New Roman" panose="02020603050405020304" pitchFamily="18" charset="0"/>
                <a:cs typeface="Times New Roman" panose="02020603050405020304" pitchFamily="18" charset="0"/>
              </a:rPr>
              <a:t>Tech Stack :</a:t>
            </a:r>
            <a:r>
              <a:rPr lang="en-US" b="1" dirty="0">
                <a:latin typeface="Times New Roman" panose="02020603050405020304" pitchFamily="18" charset="0"/>
                <a:cs typeface="Times New Roman" panose="02020603050405020304" pitchFamily="18" charset="0"/>
              </a:rPr>
              <a:t>   UI :</a:t>
            </a:r>
            <a:r>
              <a:rPr lang="en-US" dirty="0">
                <a:latin typeface="Times New Roman" panose="02020603050405020304" pitchFamily="18" charset="0"/>
                <a:cs typeface="Times New Roman" panose="02020603050405020304" pitchFamily="18" charset="0"/>
              </a:rPr>
              <a:t> Angular,  </a:t>
            </a:r>
            <a:r>
              <a:rPr lang="en-US" b="1" dirty="0">
                <a:latin typeface="Times New Roman" panose="02020603050405020304" pitchFamily="18" charset="0"/>
                <a:cs typeface="Times New Roman" panose="02020603050405020304" pitchFamily="18" charset="0"/>
              </a:rPr>
              <a:t>Backend :</a:t>
            </a:r>
            <a:r>
              <a:rPr lang="en-US" dirty="0">
                <a:latin typeface="Times New Roman" panose="02020603050405020304" pitchFamily="18" charset="0"/>
                <a:cs typeface="Times New Roman" panose="02020603050405020304" pitchFamily="18" charset="0"/>
              </a:rPr>
              <a:t> Spring JPA, SQL,  JAVA.</a:t>
            </a:r>
          </a:p>
        </p:txBody>
      </p:sp>
    </p:spTree>
    <p:extLst>
      <p:ext uri="{BB962C8B-B14F-4D97-AF65-F5344CB8AC3E}">
        <p14:creationId xmlns:p14="http://schemas.microsoft.com/office/powerpoint/2010/main" val="2846580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4C00B8-4995-4C71-9C9D-EF4A47B407A2}"/>
              </a:ext>
            </a:extLst>
          </p:cNvPr>
          <p:cNvSpPr txBox="1"/>
          <p:nvPr/>
        </p:nvSpPr>
        <p:spPr>
          <a:xfrm>
            <a:off x="289250" y="289249"/>
            <a:ext cx="6885992" cy="4339650"/>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Approach and Solution:-</a:t>
            </a:r>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Modules:-</a:t>
            </a:r>
          </a:p>
          <a:p>
            <a:endParaRPr lang="en-US" sz="24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Implementation of Frontend &amp; Backend</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Login, Registration and  Search Address</a:t>
            </a:r>
          </a:p>
          <a:p>
            <a:pPr marL="342900" indent="-34290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Connecting the Frontend and Backend</a:t>
            </a:r>
          </a:p>
          <a:p>
            <a:pPr marL="342900" indent="-34290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Search addresses</a:t>
            </a:r>
          </a:p>
          <a:p>
            <a:pPr marL="342900" indent="-34290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Validating the Geo map application interface</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6633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5D03D-182A-486F-8909-0C0911659FEB}"/>
              </a:ext>
            </a:extLst>
          </p:cNvPr>
          <p:cNvSpPr txBox="1"/>
          <p:nvPr/>
        </p:nvSpPr>
        <p:spPr>
          <a:xfrm>
            <a:off x="3885747" y="102637"/>
            <a:ext cx="4215321" cy="461665"/>
          </a:xfrm>
          <a:prstGeom prst="rect">
            <a:avLst/>
          </a:prstGeom>
          <a:noFill/>
        </p:spPr>
        <p:txBody>
          <a:bodyPr wrap="none" rtlCol="0">
            <a:spAutoFit/>
          </a:bodyPr>
          <a:lstStyle/>
          <a:p>
            <a:r>
              <a:rPr lang="en-US" sz="2400" b="1" u="sng" dirty="0">
                <a:latin typeface="Times New Roman" panose="02020603050405020304" pitchFamily="18" charset="0"/>
                <a:cs typeface="Times New Roman" panose="02020603050405020304" pitchFamily="18" charset="0"/>
              </a:rPr>
              <a:t>Spring Boot Flow Architecture</a:t>
            </a:r>
            <a:endParaRPr lang="en-IN" sz="2400" b="1" u="sng"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510A84BA-3EE8-4B9E-87D5-2F71273646EE}"/>
              </a:ext>
            </a:extLst>
          </p:cNvPr>
          <p:cNvSpPr/>
          <p:nvPr/>
        </p:nvSpPr>
        <p:spPr>
          <a:xfrm>
            <a:off x="2192693" y="1203649"/>
            <a:ext cx="7632441" cy="9144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Repository Class Extending CRUD Services</a:t>
            </a:r>
            <a:endParaRPr lang="en-IN" dirty="0"/>
          </a:p>
        </p:txBody>
      </p:sp>
      <p:sp>
        <p:nvSpPr>
          <p:cNvPr id="7" name="Rectangle 6">
            <a:extLst>
              <a:ext uri="{FF2B5EF4-FFF2-40B4-BE49-F238E27FC236}">
                <a16:creationId xmlns:a16="http://schemas.microsoft.com/office/drawing/2014/main" id="{CBF9CE68-65A2-42BE-A8D7-9EFEA4C19076}"/>
              </a:ext>
            </a:extLst>
          </p:cNvPr>
          <p:cNvSpPr/>
          <p:nvPr/>
        </p:nvSpPr>
        <p:spPr>
          <a:xfrm>
            <a:off x="2192694" y="3284375"/>
            <a:ext cx="1181878" cy="1548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Client</a:t>
            </a:r>
            <a:endParaRPr lang="en-IN" dirty="0"/>
          </a:p>
        </p:txBody>
      </p:sp>
      <p:sp>
        <p:nvSpPr>
          <p:cNvPr id="8" name="Rectangle 7">
            <a:extLst>
              <a:ext uri="{FF2B5EF4-FFF2-40B4-BE49-F238E27FC236}">
                <a16:creationId xmlns:a16="http://schemas.microsoft.com/office/drawing/2014/main" id="{2E01C40E-135A-4CE5-B222-0D980C470DF0}"/>
              </a:ext>
            </a:extLst>
          </p:cNvPr>
          <p:cNvSpPr/>
          <p:nvPr/>
        </p:nvSpPr>
        <p:spPr>
          <a:xfrm>
            <a:off x="4239208" y="3284372"/>
            <a:ext cx="1181878" cy="1548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Controller</a:t>
            </a:r>
            <a:endParaRPr lang="en-IN" dirty="0"/>
          </a:p>
        </p:txBody>
      </p:sp>
      <p:sp>
        <p:nvSpPr>
          <p:cNvPr id="9" name="Rectangle 8">
            <a:extLst>
              <a:ext uri="{FF2B5EF4-FFF2-40B4-BE49-F238E27FC236}">
                <a16:creationId xmlns:a16="http://schemas.microsoft.com/office/drawing/2014/main" id="{3CB7D6D3-1109-449F-9E72-6CD69317FAC3}"/>
              </a:ext>
            </a:extLst>
          </p:cNvPr>
          <p:cNvSpPr/>
          <p:nvPr/>
        </p:nvSpPr>
        <p:spPr>
          <a:xfrm>
            <a:off x="6515877" y="3284373"/>
            <a:ext cx="1181878" cy="1548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Service Layer</a:t>
            </a:r>
            <a:endParaRPr lang="en-IN" dirty="0"/>
          </a:p>
        </p:txBody>
      </p:sp>
      <p:sp>
        <p:nvSpPr>
          <p:cNvPr id="10" name="Rectangle 9">
            <a:extLst>
              <a:ext uri="{FF2B5EF4-FFF2-40B4-BE49-F238E27FC236}">
                <a16:creationId xmlns:a16="http://schemas.microsoft.com/office/drawing/2014/main" id="{4EAE84C0-CAE9-4B39-A304-E4EF7B4F77CC}"/>
              </a:ext>
            </a:extLst>
          </p:cNvPr>
          <p:cNvSpPr/>
          <p:nvPr/>
        </p:nvSpPr>
        <p:spPr>
          <a:xfrm>
            <a:off x="8643257" y="3284373"/>
            <a:ext cx="1181878" cy="1548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Model</a:t>
            </a:r>
            <a:endParaRPr lang="en-IN" dirty="0"/>
          </a:p>
        </p:txBody>
      </p:sp>
      <p:cxnSp>
        <p:nvCxnSpPr>
          <p:cNvPr id="12" name="Straight Arrow Connector 11">
            <a:extLst>
              <a:ext uri="{FF2B5EF4-FFF2-40B4-BE49-F238E27FC236}">
                <a16:creationId xmlns:a16="http://schemas.microsoft.com/office/drawing/2014/main" id="{B0A51F1E-4EEE-421C-9B18-C54E5309680A}"/>
              </a:ext>
            </a:extLst>
          </p:cNvPr>
          <p:cNvCxnSpPr>
            <a:stCxn id="7" idx="3"/>
            <a:endCxn id="8" idx="1"/>
          </p:cNvCxnSpPr>
          <p:nvPr/>
        </p:nvCxnSpPr>
        <p:spPr>
          <a:xfrm flipV="1">
            <a:off x="3374572" y="4058813"/>
            <a:ext cx="864636"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772EE5-A366-4FEE-8540-26675411C25A}"/>
              </a:ext>
            </a:extLst>
          </p:cNvPr>
          <p:cNvCxnSpPr>
            <a:cxnSpLocks/>
            <a:stCxn id="8" idx="1"/>
            <a:endCxn id="7" idx="3"/>
          </p:cNvCxnSpPr>
          <p:nvPr/>
        </p:nvCxnSpPr>
        <p:spPr>
          <a:xfrm flipH="1">
            <a:off x="3374572" y="4058813"/>
            <a:ext cx="864636"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3BFF5F8-86ED-4023-BDE0-7956296B957B}"/>
              </a:ext>
            </a:extLst>
          </p:cNvPr>
          <p:cNvCxnSpPr>
            <a:stCxn id="8" idx="3"/>
            <a:endCxn id="9" idx="1"/>
          </p:cNvCxnSpPr>
          <p:nvPr/>
        </p:nvCxnSpPr>
        <p:spPr>
          <a:xfrm>
            <a:off x="5421086" y="4058813"/>
            <a:ext cx="10947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5C2363E-0945-4A0B-90B2-55DA83CF44C0}"/>
              </a:ext>
            </a:extLst>
          </p:cNvPr>
          <p:cNvCxnSpPr>
            <a:stCxn id="9" idx="1"/>
            <a:endCxn id="8" idx="3"/>
          </p:cNvCxnSpPr>
          <p:nvPr/>
        </p:nvCxnSpPr>
        <p:spPr>
          <a:xfrm flipH="1" flipV="1">
            <a:off x="5421086" y="4058813"/>
            <a:ext cx="10947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F9BC0C4-FB43-4AF4-953B-DB365C9F0A79}"/>
              </a:ext>
            </a:extLst>
          </p:cNvPr>
          <p:cNvCxnSpPr>
            <a:stCxn id="9" idx="3"/>
            <a:endCxn id="10" idx="1"/>
          </p:cNvCxnSpPr>
          <p:nvPr/>
        </p:nvCxnSpPr>
        <p:spPr>
          <a:xfrm>
            <a:off x="7697755" y="4058814"/>
            <a:ext cx="945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8784BEA-8176-49B2-A8D8-98FC9EA3384B}"/>
              </a:ext>
            </a:extLst>
          </p:cNvPr>
          <p:cNvCxnSpPr>
            <a:stCxn id="10" idx="1"/>
            <a:endCxn id="9" idx="3"/>
          </p:cNvCxnSpPr>
          <p:nvPr/>
        </p:nvCxnSpPr>
        <p:spPr>
          <a:xfrm flipH="1">
            <a:off x="7697755" y="4058814"/>
            <a:ext cx="945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F163F077-50C4-4424-BFEC-A56EDAF66C59}"/>
              </a:ext>
            </a:extLst>
          </p:cNvPr>
          <p:cNvCxnSpPr>
            <a:stCxn id="6" idx="2"/>
            <a:endCxn id="9" idx="0"/>
          </p:cNvCxnSpPr>
          <p:nvPr/>
        </p:nvCxnSpPr>
        <p:spPr>
          <a:xfrm rot="16200000" flipH="1">
            <a:off x="5974703" y="2152260"/>
            <a:ext cx="1166324" cy="10979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57C5D67-48EA-4A42-B226-24DABD3FCC4F}"/>
              </a:ext>
            </a:extLst>
          </p:cNvPr>
          <p:cNvCxnSpPr>
            <a:stCxn id="9" idx="0"/>
            <a:endCxn id="6" idx="2"/>
          </p:cNvCxnSpPr>
          <p:nvPr/>
        </p:nvCxnSpPr>
        <p:spPr>
          <a:xfrm rot="16200000" flipV="1">
            <a:off x="5974703" y="2152260"/>
            <a:ext cx="1166324" cy="10979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ylinder 27">
            <a:extLst>
              <a:ext uri="{FF2B5EF4-FFF2-40B4-BE49-F238E27FC236}">
                <a16:creationId xmlns:a16="http://schemas.microsoft.com/office/drawing/2014/main" id="{AD1C3F2D-C3F2-4343-86BF-891C852B6D1E}"/>
              </a:ext>
            </a:extLst>
          </p:cNvPr>
          <p:cNvSpPr/>
          <p:nvPr/>
        </p:nvSpPr>
        <p:spPr>
          <a:xfrm>
            <a:off x="7697755" y="5372848"/>
            <a:ext cx="1181877" cy="1382515"/>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Database</a:t>
            </a:r>
            <a:endParaRPr lang="en-IN" dirty="0"/>
          </a:p>
        </p:txBody>
      </p:sp>
      <p:cxnSp>
        <p:nvCxnSpPr>
          <p:cNvPr id="30" name="Straight Connector 29">
            <a:extLst>
              <a:ext uri="{FF2B5EF4-FFF2-40B4-BE49-F238E27FC236}">
                <a16:creationId xmlns:a16="http://schemas.microsoft.com/office/drawing/2014/main" id="{2F65B3B3-82D1-4372-8A30-3DCA855B1DF1}"/>
              </a:ext>
            </a:extLst>
          </p:cNvPr>
          <p:cNvCxnSpPr>
            <a:stCxn id="9" idx="2"/>
          </p:cNvCxnSpPr>
          <p:nvPr/>
        </p:nvCxnSpPr>
        <p:spPr>
          <a:xfrm>
            <a:off x="7106816" y="4833254"/>
            <a:ext cx="0" cy="1230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A490E2-E600-4DBE-A798-E46B45A2D349}"/>
              </a:ext>
            </a:extLst>
          </p:cNvPr>
          <p:cNvCxnSpPr>
            <a:endCxn id="28" idx="2"/>
          </p:cNvCxnSpPr>
          <p:nvPr/>
        </p:nvCxnSpPr>
        <p:spPr>
          <a:xfrm>
            <a:off x="7106816" y="6064105"/>
            <a:ext cx="59093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793246A-C34D-4759-AC72-B0654576B072}"/>
              </a:ext>
            </a:extLst>
          </p:cNvPr>
          <p:cNvCxnSpPr>
            <a:cxnSpLocks/>
            <a:stCxn id="10" idx="2"/>
          </p:cNvCxnSpPr>
          <p:nvPr/>
        </p:nvCxnSpPr>
        <p:spPr>
          <a:xfrm>
            <a:off x="9234196" y="4833254"/>
            <a:ext cx="0" cy="1230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6D347C4-9A83-4BA3-B9DE-9598BD8A5C08}"/>
              </a:ext>
            </a:extLst>
          </p:cNvPr>
          <p:cNvCxnSpPr>
            <a:cxnSpLocks/>
            <a:endCxn id="28" idx="4"/>
          </p:cNvCxnSpPr>
          <p:nvPr/>
        </p:nvCxnSpPr>
        <p:spPr>
          <a:xfrm flipH="1">
            <a:off x="8879632" y="6064106"/>
            <a:ext cx="3545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5E7F46D-D381-45CC-984F-B1F553EB5BD1}"/>
              </a:ext>
            </a:extLst>
          </p:cNvPr>
          <p:cNvSpPr txBox="1"/>
          <p:nvPr/>
        </p:nvSpPr>
        <p:spPr>
          <a:xfrm>
            <a:off x="9374158" y="5119191"/>
            <a:ext cx="1443133" cy="646331"/>
          </a:xfrm>
          <a:prstGeom prst="rect">
            <a:avLst/>
          </a:prstGeom>
          <a:noFill/>
        </p:spPr>
        <p:txBody>
          <a:bodyPr wrap="square" rtlCol="0">
            <a:spAutoFit/>
          </a:bodyPr>
          <a:lstStyle/>
          <a:p>
            <a:r>
              <a:rPr lang="en-US" dirty="0"/>
              <a:t>JPA/Spring             Data</a:t>
            </a:r>
            <a:endParaRPr lang="en-IN" dirty="0"/>
          </a:p>
        </p:txBody>
      </p:sp>
      <p:sp>
        <p:nvSpPr>
          <p:cNvPr id="40" name="TextBox 39">
            <a:extLst>
              <a:ext uri="{FF2B5EF4-FFF2-40B4-BE49-F238E27FC236}">
                <a16:creationId xmlns:a16="http://schemas.microsoft.com/office/drawing/2014/main" id="{04B1B87D-D5BB-480E-9683-23715220A1EB}"/>
              </a:ext>
            </a:extLst>
          </p:cNvPr>
          <p:cNvSpPr txBox="1"/>
          <p:nvPr/>
        </p:nvSpPr>
        <p:spPr>
          <a:xfrm>
            <a:off x="7240555" y="2397967"/>
            <a:ext cx="1819469" cy="646331"/>
          </a:xfrm>
          <a:prstGeom prst="rect">
            <a:avLst/>
          </a:prstGeom>
          <a:noFill/>
        </p:spPr>
        <p:txBody>
          <a:bodyPr wrap="square" rtlCol="0">
            <a:spAutoFit/>
          </a:bodyPr>
          <a:lstStyle/>
          <a:p>
            <a:r>
              <a:rPr lang="en-US" dirty="0"/>
              <a:t>Dependency Injection</a:t>
            </a:r>
            <a:endParaRPr lang="en-IN" dirty="0"/>
          </a:p>
        </p:txBody>
      </p:sp>
    </p:spTree>
    <p:extLst>
      <p:ext uri="{BB962C8B-B14F-4D97-AF65-F5344CB8AC3E}">
        <p14:creationId xmlns:p14="http://schemas.microsoft.com/office/powerpoint/2010/main" val="1445290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FD075D6-0363-4542-A121-6E97E5615058}"/>
              </a:ext>
            </a:extLst>
          </p:cNvPr>
          <p:cNvSpPr/>
          <p:nvPr/>
        </p:nvSpPr>
        <p:spPr>
          <a:xfrm>
            <a:off x="124408" y="1530223"/>
            <a:ext cx="914400" cy="914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a:t>
            </a:r>
            <a:endParaRPr lang="en-IN" dirty="0"/>
          </a:p>
        </p:txBody>
      </p:sp>
      <p:sp>
        <p:nvSpPr>
          <p:cNvPr id="5" name="Rectangle 4">
            <a:extLst>
              <a:ext uri="{FF2B5EF4-FFF2-40B4-BE49-F238E27FC236}">
                <a16:creationId xmlns:a16="http://schemas.microsoft.com/office/drawing/2014/main" id="{00F57D28-159A-4A2B-B289-5EE573317755}"/>
              </a:ext>
            </a:extLst>
          </p:cNvPr>
          <p:cNvSpPr/>
          <p:nvPr/>
        </p:nvSpPr>
        <p:spPr>
          <a:xfrm>
            <a:off x="463420" y="2272004"/>
            <a:ext cx="1492898" cy="67180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Router</a:t>
            </a:r>
            <a:endParaRPr lang="en-IN" dirty="0"/>
          </a:p>
        </p:txBody>
      </p:sp>
      <p:sp>
        <p:nvSpPr>
          <p:cNvPr id="6" name="Rectangle 5">
            <a:extLst>
              <a:ext uri="{FF2B5EF4-FFF2-40B4-BE49-F238E27FC236}">
                <a16:creationId xmlns:a16="http://schemas.microsoft.com/office/drawing/2014/main" id="{9EBF3C6A-39B1-4C01-BCD9-B1B1D9A76B09}"/>
              </a:ext>
            </a:extLst>
          </p:cNvPr>
          <p:cNvSpPr/>
          <p:nvPr/>
        </p:nvSpPr>
        <p:spPr>
          <a:xfrm>
            <a:off x="5794309" y="1182656"/>
            <a:ext cx="2385527" cy="6018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Register</a:t>
            </a:r>
            <a:endParaRPr lang="en-IN" dirty="0"/>
          </a:p>
        </p:txBody>
      </p:sp>
      <p:sp>
        <p:nvSpPr>
          <p:cNvPr id="7" name="Rectangle 6">
            <a:extLst>
              <a:ext uri="{FF2B5EF4-FFF2-40B4-BE49-F238E27FC236}">
                <a16:creationId xmlns:a16="http://schemas.microsoft.com/office/drawing/2014/main" id="{D67C1F17-7DCD-403A-9A20-4E604841505E}"/>
              </a:ext>
            </a:extLst>
          </p:cNvPr>
          <p:cNvSpPr/>
          <p:nvPr/>
        </p:nvSpPr>
        <p:spPr>
          <a:xfrm>
            <a:off x="5794309" y="2017746"/>
            <a:ext cx="2385527" cy="59016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Login</a:t>
            </a:r>
            <a:endParaRPr lang="en-IN" dirty="0"/>
          </a:p>
        </p:txBody>
      </p:sp>
      <p:sp>
        <p:nvSpPr>
          <p:cNvPr id="8" name="Rectangle 7">
            <a:extLst>
              <a:ext uri="{FF2B5EF4-FFF2-40B4-BE49-F238E27FC236}">
                <a16:creationId xmlns:a16="http://schemas.microsoft.com/office/drawing/2014/main" id="{2DF17CC6-5A06-4670-B3D1-09343BE90636}"/>
              </a:ext>
            </a:extLst>
          </p:cNvPr>
          <p:cNvSpPr/>
          <p:nvPr/>
        </p:nvSpPr>
        <p:spPr>
          <a:xfrm>
            <a:off x="5794309" y="2883159"/>
            <a:ext cx="2385527" cy="60649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Search</a:t>
            </a:r>
            <a:endParaRPr lang="en-IN" dirty="0"/>
          </a:p>
        </p:txBody>
      </p:sp>
      <p:sp>
        <p:nvSpPr>
          <p:cNvPr id="9" name="Rectangle 8">
            <a:extLst>
              <a:ext uri="{FF2B5EF4-FFF2-40B4-BE49-F238E27FC236}">
                <a16:creationId xmlns:a16="http://schemas.microsoft.com/office/drawing/2014/main" id="{FDE5A4B3-FCBE-45C9-9448-F09BA537DA01}"/>
              </a:ext>
            </a:extLst>
          </p:cNvPr>
          <p:cNvSpPr/>
          <p:nvPr/>
        </p:nvSpPr>
        <p:spPr>
          <a:xfrm>
            <a:off x="5794309" y="3764903"/>
            <a:ext cx="2385527" cy="60649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Upload File</a:t>
            </a:r>
            <a:endParaRPr lang="en-IN" dirty="0"/>
          </a:p>
        </p:txBody>
      </p:sp>
      <p:sp>
        <p:nvSpPr>
          <p:cNvPr id="11" name="Rectangle: Rounded Corners 10">
            <a:extLst>
              <a:ext uri="{FF2B5EF4-FFF2-40B4-BE49-F238E27FC236}">
                <a16:creationId xmlns:a16="http://schemas.microsoft.com/office/drawing/2014/main" id="{F2491E7F-8A8C-44B5-8CB5-378A0A0DBB2A}"/>
              </a:ext>
            </a:extLst>
          </p:cNvPr>
          <p:cNvSpPr/>
          <p:nvPr/>
        </p:nvSpPr>
        <p:spPr>
          <a:xfrm>
            <a:off x="10114382" y="1026369"/>
            <a:ext cx="1707503" cy="9144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Auth Service</a:t>
            </a:r>
            <a:endParaRPr lang="en-IN" dirty="0"/>
          </a:p>
        </p:txBody>
      </p:sp>
      <p:sp>
        <p:nvSpPr>
          <p:cNvPr id="12" name="Rectangle: Rounded Corners 11">
            <a:extLst>
              <a:ext uri="{FF2B5EF4-FFF2-40B4-BE49-F238E27FC236}">
                <a16:creationId xmlns:a16="http://schemas.microsoft.com/office/drawing/2014/main" id="{B873F231-D327-4494-8E59-3A4911398CB2}"/>
              </a:ext>
            </a:extLst>
          </p:cNvPr>
          <p:cNvSpPr/>
          <p:nvPr/>
        </p:nvSpPr>
        <p:spPr>
          <a:xfrm>
            <a:off x="10170366" y="2365310"/>
            <a:ext cx="1707503" cy="9144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Map Service</a:t>
            </a:r>
            <a:endParaRPr lang="en-IN" dirty="0"/>
          </a:p>
        </p:txBody>
      </p:sp>
      <p:sp>
        <p:nvSpPr>
          <p:cNvPr id="13" name="Rectangle: Rounded Corners 12">
            <a:extLst>
              <a:ext uri="{FF2B5EF4-FFF2-40B4-BE49-F238E27FC236}">
                <a16:creationId xmlns:a16="http://schemas.microsoft.com/office/drawing/2014/main" id="{D5FC1829-7EAF-437D-9167-DCAFC91D7B77}"/>
              </a:ext>
            </a:extLst>
          </p:cNvPr>
          <p:cNvSpPr/>
          <p:nvPr/>
        </p:nvSpPr>
        <p:spPr>
          <a:xfrm>
            <a:off x="10235680" y="3769566"/>
            <a:ext cx="1707502" cy="9144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Upload File Service</a:t>
            </a:r>
            <a:endParaRPr lang="en-IN" dirty="0"/>
          </a:p>
        </p:txBody>
      </p:sp>
      <p:cxnSp>
        <p:nvCxnSpPr>
          <p:cNvPr id="15" name="Straight Connector 14">
            <a:extLst>
              <a:ext uri="{FF2B5EF4-FFF2-40B4-BE49-F238E27FC236}">
                <a16:creationId xmlns:a16="http://schemas.microsoft.com/office/drawing/2014/main" id="{5F1B043E-C17E-42B7-89E9-CBB47BD230D5}"/>
              </a:ext>
            </a:extLst>
          </p:cNvPr>
          <p:cNvCxnSpPr>
            <a:stCxn id="6" idx="3"/>
            <a:endCxn id="6" idx="3"/>
          </p:cNvCxnSpPr>
          <p:nvPr/>
        </p:nvCxnSpPr>
        <p:spPr>
          <a:xfrm>
            <a:off x="8179836" y="1483569"/>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02B0F81-42B8-46E4-8A99-D32DF7847B95}"/>
              </a:ext>
            </a:extLst>
          </p:cNvPr>
          <p:cNvCxnSpPr>
            <a:endCxn id="11" idx="1"/>
          </p:cNvCxnSpPr>
          <p:nvPr/>
        </p:nvCxnSpPr>
        <p:spPr>
          <a:xfrm>
            <a:off x="8179836" y="1250302"/>
            <a:ext cx="1934546" cy="233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D288268-F541-4CB7-B811-2793E23B09EB}"/>
              </a:ext>
            </a:extLst>
          </p:cNvPr>
          <p:cNvCxnSpPr>
            <a:endCxn id="11" idx="1"/>
          </p:cNvCxnSpPr>
          <p:nvPr/>
        </p:nvCxnSpPr>
        <p:spPr>
          <a:xfrm flipV="1">
            <a:off x="8179836" y="1483569"/>
            <a:ext cx="1934546" cy="662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B23032A-2982-4931-8A4D-AA6823A69700}"/>
              </a:ext>
            </a:extLst>
          </p:cNvPr>
          <p:cNvCxnSpPr>
            <a:cxnSpLocks/>
            <a:stCxn id="8" idx="3"/>
            <a:endCxn id="12" idx="1"/>
          </p:cNvCxnSpPr>
          <p:nvPr/>
        </p:nvCxnSpPr>
        <p:spPr>
          <a:xfrm flipV="1">
            <a:off x="8179836" y="2822510"/>
            <a:ext cx="1990530" cy="363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D3161BC-2BA8-4434-B736-23A542716CCF}"/>
              </a:ext>
            </a:extLst>
          </p:cNvPr>
          <p:cNvCxnSpPr/>
          <p:nvPr/>
        </p:nvCxnSpPr>
        <p:spPr>
          <a:xfrm flipV="1">
            <a:off x="10851502" y="4096139"/>
            <a:ext cx="0" cy="130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73B1E35-E1CF-4A88-BC62-6A0E403E882E}"/>
              </a:ext>
            </a:extLst>
          </p:cNvPr>
          <p:cNvCxnSpPr>
            <a:stCxn id="9" idx="3"/>
          </p:cNvCxnSpPr>
          <p:nvPr/>
        </p:nvCxnSpPr>
        <p:spPr>
          <a:xfrm flipV="1">
            <a:off x="8179836" y="4068148"/>
            <a:ext cx="199053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029D054-D714-4F5D-8CDC-38B9AA21FA06}"/>
              </a:ext>
            </a:extLst>
          </p:cNvPr>
          <p:cNvCxnSpPr>
            <a:stCxn id="5" idx="3"/>
          </p:cNvCxnSpPr>
          <p:nvPr/>
        </p:nvCxnSpPr>
        <p:spPr>
          <a:xfrm>
            <a:off x="1956318" y="2607906"/>
            <a:ext cx="550506" cy="4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EA58C36-8D16-48F5-9CB7-D92C9D977C8E}"/>
              </a:ext>
            </a:extLst>
          </p:cNvPr>
          <p:cNvCxnSpPr>
            <a:cxnSpLocks/>
          </p:cNvCxnSpPr>
          <p:nvPr/>
        </p:nvCxnSpPr>
        <p:spPr>
          <a:xfrm flipV="1">
            <a:off x="4758612" y="1483569"/>
            <a:ext cx="0" cy="1460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7443574-3255-44D4-9570-F1F77E0EB3ED}"/>
              </a:ext>
            </a:extLst>
          </p:cNvPr>
          <p:cNvCxnSpPr/>
          <p:nvPr/>
        </p:nvCxnSpPr>
        <p:spPr>
          <a:xfrm>
            <a:off x="4758612" y="1483569"/>
            <a:ext cx="10356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B59AD3C-D0B8-40C6-8C13-3A185A6DCEE5}"/>
              </a:ext>
            </a:extLst>
          </p:cNvPr>
          <p:cNvCxnSpPr/>
          <p:nvPr/>
        </p:nvCxnSpPr>
        <p:spPr>
          <a:xfrm>
            <a:off x="4758612" y="2365310"/>
            <a:ext cx="10356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F07A519-E909-48FA-8CAA-5BC6FC4B5B39}"/>
              </a:ext>
            </a:extLst>
          </p:cNvPr>
          <p:cNvCxnSpPr/>
          <p:nvPr/>
        </p:nvCxnSpPr>
        <p:spPr>
          <a:xfrm>
            <a:off x="4758612" y="3279710"/>
            <a:ext cx="10356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4F5D602-F59A-48F2-AF4B-D8F45E0B75DD}"/>
              </a:ext>
            </a:extLst>
          </p:cNvPr>
          <p:cNvCxnSpPr>
            <a:cxnSpLocks/>
          </p:cNvCxnSpPr>
          <p:nvPr/>
        </p:nvCxnSpPr>
        <p:spPr>
          <a:xfrm>
            <a:off x="4758612" y="2943808"/>
            <a:ext cx="0" cy="11523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F824F75-6612-4B16-AC82-AF95EC8E3A05}"/>
              </a:ext>
            </a:extLst>
          </p:cNvPr>
          <p:cNvCxnSpPr>
            <a:cxnSpLocks/>
            <a:endCxn id="9" idx="1"/>
          </p:cNvCxnSpPr>
          <p:nvPr/>
        </p:nvCxnSpPr>
        <p:spPr>
          <a:xfrm>
            <a:off x="4758612" y="4068148"/>
            <a:ext cx="103569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7295BC7-46D1-4EED-9FAF-62EF8480C9EA}"/>
              </a:ext>
            </a:extLst>
          </p:cNvPr>
          <p:cNvSpPr txBox="1"/>
          <p:nvPr/>
        </p:nvSpPr>
        <p:spPr>
          <a:xfrm>
            <a:off x="345233" y="261257"/>
            <a:ext cx="4226767"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Angular Flow Architecture:-</a:t>
            </a:r>
            <a:endParaRPr lang="en-IN" sz="2400" b="1" u="sng"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A069CE8-CAE1-43A8-BB65-1BCB62A12544}"/>
              </a:ext>
            </a:extLst>
          </p:cNvPr>
          <p:cNvSpPr/>
          <p:nvPr/>
        </p:nvSpPr>
        <p:spPr>
          <a:xfrm>
            <a:off x="2458616" y="2211151"/>
            <a:ext cx="1710607" cy="6718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Auth</a:t>
            </a:r>
            <a:endParaRPr lang="en-IN" dirty="0"/>
          </a:p>
        </p:txBody>
      </p:sp>
      <p:sp>
        <p:nvSpPr>
          <p:cNvPr id="10" name="Rectangle 9">
            <a:extLst>
              <a:ext uri="{FF2B5EF4-FFF2-40B4-BE49-F238E27FC236}">
                <a16:creationId xmlns:a16="http://schemas.microsoft.com/office/drawing/2014/main" id="{82613779-FD23-4C58-843D-3B779598FFB4}"/>
              </a:ext>
            </a:extLst>
          </p:cNvPr>
          <p:cNvSpPr/>
          <p:nvPr/>
        </p:nvSpPr>
        <p:spPr>
          <a:xfrm>
            <a:off x="2435290" y="3429000"/>
            <a:ext cx="1710607" cy="76511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Core</a:t>
            </a:r>
            <a:endParaRPr lang="en-IN" dirty="0"/>
          </a:p>
        </p:txBody>
      </p:sp>
      <p:cxnSp>
        <p:nvCxnSpPr>
          <p:cNvPr id="16" name="Straight Connector 15">
            <a:extLst>
              <a:ext uri="{FF2B5EF4-FFF2-40B4-BE49-F238E27FC236}">
                <a16:creationId xmlns:a16="http://schemas.microsoft.com/office/drawing/2014/main" id="{B2FDCD52-562E-4604-A0AA-0DB8A6FCCA4E}"/>
              </a:ext>
            </a:extLst>
          </p:cNvPr>
          <p:cNvCxnSpPr>
            <a:cxnSpLocks/>
          </p:cNvCxnSpPr>
          <p:nvPr/>
        </p:nvCxnSpPr>
        <p:spPr>
          <a:xfrm flipV="1">
            <a:off x="4099245" y="2607906"/>
            <a:ext cx="659367" cy="2534"/>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5F1B5DC-4B97-4D48-93CC-2F83B8D3DD36}"/>
              </a:ext>
            </a:extLst>
          </p:cNvPr>
          <p:cNvSpPr/>
          <p:nvPr/>
        </p:nvSpPr>
        <p:spPr>
          <a:xfrm>
            <a:off x="874738" y="5169159"/>
            <a:ext cx="982054" cy="9144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Navbar</a:t>
            </a:r>
            <a:endParaRPr lang="en-IN" dirty="0"/>
          </a:p>
        </p:txBody>
      </p:sp>
      <p:sp>
        <p:nvSpPr>
          <p:cNvPr id="26" name="Rectangle 25">
            <a:extLst>
              <a:ext uri="{FF2B5EF4-FFF2-40B4-BE49-F238E27FC236}">
                <a16:creationId xmlns:a16="http://schemas.microsoft.com/office/drawing/2014/main" id="{2F90DD47-C52E-422C-A4C2-9658EB0BCD8B}"/>
              </a:ext>
            </a:extLst>
          </p:cNvPr>
          <p:cNvSpPr/>
          <p:nvPr/>
        </p:nvSpPr>
        <p:spPr>
          <a:xfrm>
            <a:off x="2856719" y="5169159"/>
            <a:ext cx="914400" cy="9144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Landing</a:t>
            </a:r>
            <a:endParaRPr lang="en-IN" dirty="0"/>
          </a:p>
        </p:txBody>
      </p:sp>
      <p:sp>
        <p:nvSpPr>
          <p:cNvPr id="28" name="Rectangle 27">
            <a:extLst>
              <a:ext uri="{FF2B5EF4-FFF2-40B4-BE49-F238E27FC236}">
                <a16:creationId xmlns:a16="http://schemas.microsoft.com/office/drawing/2014/main" id="{C101B33E-9C06-4631-A0FD-DD70CB3EFEB4}"/>
              </a:ext>
            </a:extLst>
          </p:cNvPr>
          <p:cNvSpPr/>
          <p:nvPr/>
        </p:nvSpPr>
        <p:spPr>
          <a:xfrm>
            <a:off x="4730620" y="5169159"/>
            <a:ext cx="914400" cy="9144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Footer</a:t>
            </a:r>
            <a:endParaRPr lang="en-IN" dirty="0"/>
          </a:p>
        </p:txBody>
      </p:sp>
      <p:cxnSp>
        <p:nvCxnSpPr>
          <p:cNvPr id="32" name="Straight Connector 31">
            <a:extLst>
              <a:ext uri="{FF2B5EF4-FFF2-40B4-BE49-F238E27FC236}">
                <a16:creationId xmlns:a16="http://schemas.microsoft.com/office/drawing/2014/main" id="{A5924519-C49D-435E-A149-C2DE2C605198}"/>
              </a:ext>
            </a:extLst>
          </p:cNvPr>
          <p:cNvCxnSpPr>
            <a:cxnSpLocks/>
            <a:stCxn id="10" idx="2"/>
          </p:cNvCxnSpPr>
          <p:nvPr/>
        </p:nvCxnSpPr>
        <p:spPr>
          <a:xfrm>
            <a:off x="3290594" y="4194110"/>
            <a:ext cx="0" cy="489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BB40165-DB8B-46A4-9300-82D41FA19972}"/>
              </a:ext>
            </a:extLst>
          </p:cNvPr>
          <p:cNvCxnSpPr>
            <a:cxnSpLocks/>
          </p:cNvCxnSpPr>
          <p:nvPr/>
        </p:nvCxnSpPr>
        <p:spPr>
          <a:xfrm>
            <a:off x="1334278" y="4683966"/>
            <a:ext cx="38535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181823-93C3-4EFB-8CA2-D558F916AFF8}"/>
              </a:ext>
            </a:extLst>
          </p:cNvPr>
          <p:cNvCxnSpPr>
            <a:cxnSpLocks/>
            <a:endCxn id="25" idx="0"/>
          </p:cNvCxnSpPr>
          <p:nvPr/>
        </p:nvCxnSpPr>
        <p:spPr>
          <a:xfrm>
            <a:off x="1334278" y="4683966"/>
            <a:ext cx="31487" cy="485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042C594-2B82-4FA0-8B8B-3452E236706E}"/>
              </a:ext>
            </a:extLst>
          </p:cNvPr>
          <p:cNvCxnSpPr>
            <a:cxnSpLocks/>
            <a:endCxn id="26" idx="0"/>
          </p:cNvCxnSpPr>
          <p:nvPr/>
        </p:nvCxnSpPr>
        <p:spPr>
          <a:xfrm>
            <a:off x="3290594" y="4683966"/>
            <a:ext cx="23325" cy="485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368F61F-9C14-4337-A642-150BAF0F6961}"/>
              </a:ext>
            </a:extLst>
          </p:cNvPr>
          <p:cNvCxnSpPr>
            <a:cxnSpLocks/>
            <a:endCxn id="28" idx="0"/>
          </p:cNvCxnSpPr>
          <p:nvPr/>
        </p:nvCxnSpPr>
        <p:spPr>
          <a:xfrm>
            <a:off x="5187820" y="4683966"/>
            <a:ext cx="0" cy="485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03964EA-FEA9-4A29-B073-3939FCAC5548}"/>
              </a:ext>
            </a:extLst>
          </p:cNvPr>
          <p:cNvCxnSpPr>
            <a:cxnSpLocks/>
            <a:stCxn id="5" idx="2"/>
          </p:cNvCxnSpPr>
          <p:nvPr/>
        </p:nvCxnSpPr>
        <p:spPr>
          <a:xfrm>
            <a:off x="1209869" y="2943808"/>
            <a:ext cx="0" cy="867747"/>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5F6E021-D3E0-4C64-8A4A-C1783458F293}"/>
              </a:ext>
            </a:extLst>
          </p:cNvPr>
          <p:cNvCxnSpPr>
            <a:cxnSpLocks/>
            <a:endCxn id="10" idx="1"/>
          </p:cNvCxnSpPr>
          <p:nvPr/>
        </p:nvCxnSpPr>
        <p:spPr>
          <a:xfrm>
            <a:off x="1209869" y="3811555"/>
            <a:ext cx="122542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402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88C43B-6C4C-49BE-BE78-AC1D9700C154}"/>
              </a:ext>
            </a:extLst>
          </p:cNvPr>
          <p:cNvSpPr/>
          <p:nvPr/>
        </p:nvSpPr>
        <p:spPr>
          <a:xfrm>
            <a:off x="2635897" y="1156996"/>
            <a:ext cx="914400" cy="914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Client</a:t>
            </a:r>
            <a:endParaRPr lang="en-IN" dirty="0"/>
          </a:p>
        </p:txBody>
      </p:sp>
      <p:sp>
        <p:nvSpPr>
          <p:cNvPr id="7" name="Rectangle 6">
            <a:extLst>
              <a:ext uri="{FF2B5EF4-FFF2-40B4-BE49-F238E27FC236}">
                <a16:creationId xmlns:a16="http://schemas.microsoft.com/office/drawing/2014/main" id="{03E7D770-3168-4BDE-A4D5-3191A252929D}"/>
              </a:ext>
            </a:extLst>
          </p:cNvPr>
          <p:cNvSpPr/>
          <p:nvPr/>
        </p:nvSpPr>
        <p:spPr>
          <a:xfrm>
            <a:off x="7707085" y="1138335"/>
            <a:ext cx="914400" cy="914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Server</a:t>
            </a:r>
            <a:endParaRPr lang="en-IN" dirty="0"/>
          </a:p>
        </p:txBody>
      </p:sp>
      <p:cxnSp>
        <p:nvCxnSpPr>
          <p:cNvPr id="9" name="Straight Connector 8">
            <a:extLst>
              <a:ext uri="{FF2B5EF4-FFF2-40B4-BE49-F238E27FC236}">
                <a16:creationId xmlns:a16="http://schemas.microsoft.com/office/drawing/2014/main" id="{78E608D1-BE60-485A-AB9B-2F1CA659E61E}"/>
              </a:ext>
            </a:extLst>
          </p:cNvPr>
          <p:cNvCxnSpPr>
            <a:cxnSpLocks/>
            <a:stCxn id="6" idx="2"/>
          </p:cNvCxnSpPr>
          <p:nvPr/>
        </p:nvCxnSpPr>
        <p:spPr>
          <a:xfrm>
            <a:off x="3093097" y="2071396"/>
            <a:ext cx="0" cy="4044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BDEEA1-0AE6-4DF6-A6F3-798FF693195C}"/>
              </a:ext>
            </a:extLst>
          </p:cNvPr>
          <p:cNvCxnSpPr>
            <a:cxnSpLocks/>
            <a:stCxn id="7" idx="2"/>
          </p:cNvCxnSpPr>
          <p:nvPr/>
        </p:nvCxnSpPr>
        <p:spPr>
          <a:xfrm>
            <a:off x="8164285" y="2052735"/>
            <a:ext cx="0" cy="40628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040F6C1-A0BC-463D-B6D6-A13A2C4D052B}"/>
              </a:ext>
            </a:extLst>
          </p:cNvPr>
          <p:cNvCxnSpPr/>
          <p:nvPr/>
        </p:nvCxnSpPr>
        <p:spPr>
          <a:xfrm>
            <a:off x="3093097" y="2332653"/>
            <a:ext cx="5071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18CEAEC-9CD9-4506-A9AA-4C8B5F95A9D1}"/>
              </a:ext>
            </a:extLst>
          </p:cNvPr>
          <p:cNvCxnSpPr/>
          <p:nvPr/>
        </p:nvCxnSpPr>
        <p:spPr>
          <a:xfrm flipH="1">
            <a:off x="3093097" y="2640563"/>
            <a:ext cx="5071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246AD64-1863-449A-B1EA-A09E95D1B0AD}"/>
              </a:ext>
            </a:extLst>
          </p:cNvPr>
          <p:cNvCxnSpPr/>
          <p:nvPr/>
        </p:nvCxnSpPr>
        <p:spPr>
          <a:xfrm>
            <a:off x="3093097" y="3774233"/>
            <a:ext cx="5071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DA0249F-3700-42D9-9D14-963DB7AECBC0}"/>
              </a:ext>
            </a:extLst>
          </p:cNvPr>
          <p:cNvCxnSpPr/>
          <p:nvPr/>
        </p:nvCxnSpPr>
        <p:spPr>
          <a:xfrm flipH="1">
            <a:off x="3093097" y="4077477"/>
            <a:ext cx="5071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45B64F4-8E56-4790-9127-FEC6818CDA60}"/>
              </a:ext>
            </a:extLst>
          </p:cNvPr>
          <p:cNvCxnSpPr>
            <a:cxnSpLocks/>
          </p:cNvCxnSpPr>
          <p:nvPr/>
        </p:nvCxnSpPr>
        <p:spPr>
          <a:xfrm>
            <a:off x="3139749" y="5309032"/>
            <a:ext cx="50245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DA818-39CE-4DD3-936B-A3708A874A77}"/>
              </a:ext>
            </a:extLst>
          </p:cNvPr>
          <p:cNvCxnSpPr/>
          <p:nvPr/>
        </p:nvCxnSpPr>
        <p:spPr>
          <a:xfrm flipH="1">
            <a:off x="3139749" y="5589036"/>
            <a:ext cx="5071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DDE8C75-1449-4237-A509-B79FAD656EAF}"/>
              </a:ext>
            </a:extLst>
          </p:cNvPr>
          <p:cNvCxnSpPr/>
          <p:nvPr/>
        </p:nvCxnSpPr>
        <p:spPr>
          <a:xfrm flipH="1">
            <a:off x="8164285" y="2640563"/>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70E055E-22FA-4802-B2D1-6818A12F9610}"/>
              </a:ext>
            </a:extLst>
          </p:cNvPr>
          <p:cNvCxnSpPr/>
          <p:nvPr/>
        </p:nvCxnSpPr>
        <p:spPr>
          <a:xfrm flipH="1">
            <a:off x="8164285" y="4077477"/>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EC7396C-6F54-41F1-9986-C164923FE389}"/>
              </a:ext>
            </a:extLst>
          </p:cNvPr>
          <p:cNvCxnSpPr/>
          <p:nvPr/>
        </p:nvCxnSpPr>
        <p:spPr>
          <a:xfrm>
            <a:off x="8164285" y="2326498"/>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818B815-5517-4867-ADE1-A3815B75E1B9}"/>
              </a:ext>
            </a:extLst>
          </p:cNvPr>
          <p:cNvCxnSpPr/>
          <p:nvPr/>
        </p:nvCxnSpPr>
        <p:spPr>
          <a:xfrm>
            <a:off x="8621485" y="2326498"/>
            <a:ext cx="0" cy="314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A592A1E-5F91-442F-9CC8-FEF5B437F172}"/>
              </a:ext>
            </a:extLst>
          </p:cNvPr>
          <p:cNvCxnSpPr/>
          <p:nvPr/>
        </p:nvCxnSpPr>
        <p:spPr>
          <a:xfrm flipV="1">
            <a:off x="8164285" y="3769566"/>
            <a:ext cx="457200" cy="93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1EC2D2B-C062-45E2-9023-1C1F41A16D81}"/>
              </a:ext>
            </a:extLst>
          </p:cNvPr>
          <p:cNvCxnSpPr>
            <a:cxnSpLocks/>
          </p:cNvCxnSpPr>
          <p:nvPr/>
        </p:nvCxnSpPr>
        <p:spPr>
          <a:xfrm>
            <a:off x="8621485" y="3769567"/>
            <a:ext cx="0" cy="307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C67A8D8-B814-4144-8FB2-D96BC5AA2FD2}"/>
              </a:ext>
            </a:extLst>
          </p:cNvPr>
          <p:cNvCxnSpPr>
            <a:cxnSpLocks/>
          </p:cNvCxnSpPr>
          <p:nvPr/>
        </p:nvCxnSpPr>
        <p:spPr>
          <a:xfrm>
            <a:off x="8164285" y="5281126"/>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CA8026F-0161-4A76-90FC-910393419CDA}"/>
              </a:ext>
            </a:extLst>
          </p:cNvPr>
          <p:cNvCxnSpPr>
            <a:cxnSpLocks/>
          </p:cNvCxnSpPr>
          <p:nvPr/>
        </p:nvCxnSpPr>
        <p:spPr>
          <a:xfrm>
            <a:off x="8621485" y="5262465"/>
            <a:ext cx="0" cy="326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2C80814-1BE9-4F31-BDAD-BB9FA2EAEBC5}"/>
              </a:ext>
            </a:extLst>
          </p:cNvPr>
          <p:cNvCxnSpPr/>
          <p:nvPr/>
        </p:nvCxnSpPr>
        <p:spPr>
          <a:xfrm flipH="1">
            <a:off x="8164285" y="5589036"/>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0762E11-5729-4FC6-BD23-0A118C48EA90}"/>
              </a:ext>
            </a:extLst>
          </p:cNvPr>
          <p:cNvSpPr txBox="1"/>
          <p:nvPr/>
        </p:nvSpPr>
        <p:spPr>
          <a:xfrm>
            <a:off x="3643603" y="1695548"/>
            <a:ext cx="456733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               1. Post(/</a:t>
            </a:r>
            <a:r>
              <a:rPr lang="en-US" sz="1600" dirty="0" err="1">
                <a:latin typeface="Times New Roman" panose="02020603050405020304" pitchFamily="18" charset="0"/>
                <a:cs typeface="Times New Roman" panose="02020603050405020304" pitchFamily="18" charset="0"/>
              </a:rPr>
              <a:t>api</a:t>
            </a:r>
            <a:r>
              <a:rPr lang="en-US" sz="1600" dirty="0">
                <a:latin typeface="Times New Roman" panose="02020603050405020304" pitchFamily="18" charset="0"/>
                <a:cs typeface="Times New Roman" panose="02020603050405020304" pitchFamily="18" charset="0"/>
              </a:rPr>
              <a:t>/auth/register)</a:t>
            </a:r>
          </a:p>
          <a:p>
            <a:r>
              <a:rPr lang="en-US" sz="1600" dirty="0">
                <a:latin typeface="Times New Roman" panose="02020603050405020304" pitchFamily="18" charset="0"/>
                <a:cs typeface="Times New Roman" panose="02020603050405020304" pitchFamily="18" charset="0"/>
              </a:rPr>
              <a:t>(username, email, password, confirm password)</a:t>
            </a:r>
            <a:endParaRPr lang="en-IN" sz="1600" dirty="0">
              <a:latin typeface="Times New Roman" panose="02020603050405020304" pitchFamily="18" charset="0"/>
              <a:cs typeface="Times New Roman" panose="02020603050405020304" pitchFamily="18" charset="0"/>
            </a:endParaRPr>
          </a:p>
        </p:txBody>
      </p:sp>
      <p:sp>
        <p:nvSpPr>
          <p:cNvPr id="76" name="TextBox 75">
            <a:extLst>
              <a:ext uri="{FF2B5EF4-FFF2-40B4-BE49-F238E27FC236}">
                <a16:creationId xmlns:a16="http://schemas.microsoft.com/office/drawing/2014/main" id="{20AAC02C-206F-4642-A1C1-6266F7C05A11}"/>
              </a:ext>
            </a:extLst>
          </p:cNvPr>
          <p:cNvSpPr txBox="1"/>
          <p:nvPr/>
        </p:nvSpPr>
        <p:spPr>
          <a:xfrm flipH="1">
            <a:off x="8915673" y="3508023"/>
            <a:ext cx="2999517"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2. Authenticates</a:t>
            </a:r>
          </a:p>
          <a:p>
            <a:r>
              <a:rPr lang="en-US" sz="1600" dirty="0">
                <a:latin typeface="Times New Roman" panose="02020603050405020304" pitchFamily="18" charset="0"/>
                <a:cs typeface="Times New Roman" panose="02020603050405020304" pitchFamily="18" charset="0"/>
              </a:rPr>
              <a:t>(email, password)</a:t>
            </a:r>
          </a:p>
          <a:p>
            <a:r>
              <a:rPr lang="en-US" sz="1600" dirty="0">
                <a:latin typeface="Times New Roman" panose="02020603050405020304" pitchFamily="18" charset="0"/>
                <a:cs typeface="Times New Roman" panose="02020603050405020304" pitchFamily="18" charset="0"/>
              </a:rPr>
              <a:t>Creates JWT token with a secret.</a:t>
            </a:r>
            <a:endParaRPr lang="en-IN" sz="1600" dirty="0">
              <a:latin typeface="Times New Roman" panose="02020603050405020304" pitchFamily="18" charset="0"/>
              <a:cs typeface="Times New Roman" panose="02020603050405020304" pitchFamily="18" charset="0"/>
            </a:endParaRPr>
          </a:p>
        </p:txBody>
      </p:sp>
      <p:sp>
        <p:nvSpPr>
          <p:cNvPr id="77" name="TextBox 76">
            <a:extLst>
              <a:ext uri="{FF2B5EF4-FFF2-40B4-BE49-F238E27FC236}">
                <a16:creationId xmlns:a16="http://schemas.microsoft.com/office/drawing/2014/main" id="{D5C374B2-634A-4574-9457-7BA0E1884FAB}"/>
              </a:ext>
            </a:extLst>
          </p:cNvPr>
          <p:cNvSpPr txBox="1"/>
          <p:nvPr/>
        </p:nvSpPr>
        <p:spPr>
          <a:xfrm>
            <a:off x="4282751" y="2550312"/>
            <a:ext cx="2892490"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 Return message</a:t>
            </a:r>
          </a:p>
          <a:p>
            <a:r>
              <a:rPr lang="en-US" sz="1600" dirty="0">
                <a:latin typeface="Times New Roman" panose="02020603050405020304" pitchFamily="18" charset="0"/>
                <a:cs typeface="Times New Roman" panose="02020603050405020304" pitchFamily="18" charset="0"/>
              </a:rPr>
              <a:t>(“Registered successfully!!”)</a:t>
            </a:r>
            <a:endParaRPr lang="en-IN" sz="1600" dirty="0">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id="{AD346EAB-2155-412F-AB15-1E385D6BF46A}"/>
              </a:ext>
            </a:extLst>
          </p:cNvPr>
          <p:cNvSpPr txBox="1"/>
          <p:nvPr/>
        </p:nvSpPr>
        <p:spPr>
          <a:xfrm flipH="1">
            <a:off x="8819057" y="2141798"/>
            <a:ext cx="2349686"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2. Checks if there any existing user in database</a:t>
            </a:r>
            <a:endParaRPr lang="en-IN" sz="1600" dirty="0">
              <a:latin typeface="Times New Roman" panose="02020603050405020304" pitchFamily="18" charset="0"/>
              <a:cs typeface="Times New Roman" panose="02020603050405020304" pitchFamily="18" charset="0"/>
            </a:endParaRPr>
          </a:p>
        </p:txBody>
      </p:sp>
      <p:sp>
        <p:nvSpPr>
          <p:cNvPr id="79" name="TextBox 78">
            <a:extLst>
              <a:ext uri="{FF2B5EF4-FFF2-40B4-BE49-F238E27FC236}">
                <a16:creationId xmlns:a16="http://schemas.microsoft.com/office/drawing/2014/main" id="{FF36601D-F2EF-4739-AF0E-07B6E79D6472}"/>
              </a:ext>
            </a:extLst>
          </p:cNvPr>
          <p:cNvSpPr txBox="1"/>
          <p:nvPr/>
        </p:nvSpPr>
        <p:spPr>
          <a:xfrm>
            <a:off x="4301413" y="3250107"/>
            <a:ext cx="2136098" cy="584775"/>
          </a:xfrm>
          <a:prstGeom prst="rect">
            <a:avLst/>
          </a:prstGeom>
          <a:noFill/>
        </p:spPr>
        <p:txBody>
          <a:bodyPr wrap="none" rtlCol="0">
            <a:spAutoFit/>
          </a:bodyPr>
          <a:lstStyle/>
          <a:p>
            <a:r>
              <a:rPr lang="en-US" sz="1600" dirty="0"/>
              <a:t>1. Post(/</a:t>
            </a:r>
            <a:r>
              <a:rPr lang="en-US" sz="1600" dirty="0" err="1"/>
              <a:t>api</a:t>
            </a:r>
            <a:r>
              <a:rPr lang="en-US" sz="1600" dirty="0"/>
              <a:t>/auth/login)</a:t>
            </a:r>
          </a:p>
          <a:p>
            <a:r>
              <a:rPr lang="en-US" sz="1600" dirty="0"/>
              <a:t>(Email, password)</a:t>
            </a:r>
            <a:endParaRPr lang="en-IN" sz="1600" dirty="0"/>
          </a:p>
        </p:txBody>
      </p:sp>
      <p:sp>
        <p:nvSpPr>
          <p:cNvPr id="81" name="TextBox 80">
            <a:extLst>
              <a:ext uri="{FF2B5EF4-FFF2-40B4-BE49-F238E27FC236}">
                <a16:creationId xmlns:a16="http://schemas.microsoft.com/office/drawing/2014/main" id="{C28716B2-FBE4-4A27-9E19-BD620B0DB335}"/>
              </a:ext>
            </a:extLst>
          </p:cNvPr>
          <p:cNvSpPr txBox="1"/>
          <p:nvPr/>
        </p:nvSpPr>
        <p:spPr>
          <a:xfrm>
            <a:off x="4284813" y="4071201"/>
            <a:ext cx="3662535"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 Return JWT response</a:t>
            </a:r>
          </a:p>
          <a:p>
            <a:r>
              <a:rPr lang="en-US" sz="1600" dirty="0">
                <a:latin typeface="Times New Roman" panose="02020603050405020304" pitchFamily="18" charset="0"/>
                <a:cs typeface="Times New Roman" panose="02020603050405020304" pitchFamily="18" charset="0"/>
              </a:rPr>
              <a:t>(token, type, user info, authorities)</a:t>
            </a:r>
            <a:endParaRPr lang="en-IN" sz="1600" dirty="0">
              <a:latin typeface="Times New Roman" panose="02020603050405020304" pitchFamily="18" charset="0"/>
              <a:cs typeface="Times New Roman" panose="02020603050405020304" pitchFamily="18" charset="0"/>
            </a:endParaRPr>
          </a:p>
        </p:txBody>
      </p:sp>
      <p:sp>
        <p:nvSpPr>
          <p:cNvPr id="82" name="TextBox 81">
            <a:extLst>
              <a:ext uri="{FF2B5EF4-FFF2-40B4-BE49-F238E27FC236}">
                <a16:creationId xmlns:a16="http://schemas.microsoft.com/office/drawing/2014/main" id="{80303701-4B36-4394-A361-AFDC3DACF207}"/>
              </a:ext>
            </a:extLst>
          </p:cNvPr>
          <p:cNvSpPr txBox="1"/>
          <p:nvPr/>
        </p:nvSpPr>
        <p:spPr>
          <a:xfrm>
            <a:off x="4282751" y="4724257"/>
            <a:ext cx="2697662" cy="584775"/>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4. Requests data with JWT on </a:t>
            </a:r>
          </a:p>
          <a:p>
            <a:r>
              <a:rPr lang="en-US" sz="1600" dirty="0">
                <a:latin typeface="Times New Roman" panose="02020603050405020304" pitchFamily="18" charset="0"/>
                <a:cs typeface="Times New Roman" panose="02020603050405020304" pitchFamily="18" charset="0"/>
              </a:rPr>
              <a:t>Authorization Header</a:t>
            </a:r>
            <a:endParaRPr lang="en-IN" sz="1600" dirty="0">
              <a:latin typeface="Times New Roman" panose="02020603050405020304" pitchFamily="18" charset="0"/>
              <a:cs typeface="Times New Roman" panose="02020603050405020304" pitchFamily="18" charset="0"/>
            </a:endParaRPr>
          </a:p>
        </p:txBody>
      </p:sp>
      <p:sp>
        <p:nvSpPr>
          <p:cNvPr id="83" name="TextBox 82">
            <a:extLst>
              <a:ext uri="{FF2B5EF4-FFF2-40B4-BE49-F238E27FC236}">
                <a16:creationId xmlns:a16="http://schemas.microsoft.com/office/drawing/2014/main" id="{74C59AEC-2154-4D6B-A556-A22CA30BBB17}"/>
              </a:ext>
            </a:extLst>
          </p:cNvPr>
          <p:cNvSpPr txBox="1"/>
          <p:nvPr/>
        </p:nvSpPr>
        <p:spPr>
          <a:xfrm>
            <a:off x="9047113" y="4879823"/>
            <a:ext cx="3045357"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5. Checks JWT signature Get user info &amp; authenticate</a:t>
            </a:r>
          </a:p>
          <a:p>
            <a:r>
              <a:rPr lang="en-US" sz="1600" dirty="0">
                <a:latin typeface="Times New Roman" panose="02020603050405020304" pitchFamily="18" charset="0"/>
                <a:cs typeface="Times New Roman" panose="02020603050405020304" pitchFamily="18" charset="0"/>
              </a:rPr>
              <a:t>Authorize using user’s Authorities.</a:t>
            </a:r>
            <a:endParaRPr lang="en-IN" sz="1600" dirty="0">
              <a:latin typeface="Times New Roman" panose="02020603050405020304" pitchFamily="18" charset="0"/>
              <a:cs typeface="Times New Roman" panose="02020603050405020304" pitchFamily="18" charset="0"/>
            </a:endParaRPr>
          </a:p>
        </p:txBody>
      </p:sp>
      <p:sp>
        <p:nvSpPr>
          <p:cNvPr id="84" name="TextBox 83">
            <a:extLst>
              <a:ext uri="{FF2B5EF4-FFF2-40B4-BE49-F238E27FC236}">
                <a16:creationId xmlns:a16="http://schemas.microsoft.com/office/drawing/2014/main" id="{D710213A-617C-4C90-9D81-CD107689CBB1}"/>
              </a:ext>
            </a:extLst>
          </p:cNvPr>
          <p:cNvSpPr txBox="1"/>
          <p:nvPr/>
        </p:nvSpPr>
        <p:spPr>
          <a:xfrm>
            <a:off x="4282751" y="5530781"/>
            <a:ext cx="2668556"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6. Return response based on authorities.</a:t>
            </a:r>
            <a:endParaRPr lang="en-IN" sz="1600" dirty="0">
              <a:latin typeface="Times New Roman" panose="02020603050405020304" pitchFamily="18" charset="0"/>
              <a:cs typeface="Times New Roman" panose="02020603050405020304" pitchFamily="18" charset="0"/>
            </a:endParaRPr>
          </a:p>
        </p:txBody>
      </p:sp>
      <p:sp>
        <p:nvSpPr>
          <p:cNvPr id="85" name="TextBox 84">
            <a:extLst>
              <a:ext uri="{FF2B5EF4-FFF2-40B4-BE49-F238E27FC236}">
                <a16:creationId xmlns:a16="http://schemas.microsoft.com/office/drawing/2014/main" id="{13463C44-470E-4EDB-B784-8323C8388277}"/>
              </a:ext>
            </a:extLst>
          </p:cNvPr>
          <p:cNvSpPr txBox="1"/>
          <p:nvPr/>
        </p:nvSpPr>
        <p:spPr>
          <a:xfrm>
            <a:off x="1159562" y="2141798"/>
            <a:ext cx="1707965"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User’s Registration</a:t>
            </a:r>
            <a:endParaRPr lang="en-IN" sz="1600" dirty="0">
              <a:latin typeface="Times New Roman" panose="02020603050405020304" pitchFamily="18" charset="0"/>
              <a:cs typeface="Times New Roman" panose="02020603050405020304" pitchFamily="18" charset="0"/>
            </a:endParaRPr>
          </a:p>
        </p:txBody>
      </p:sp>
      <p:sp>
        <p:nvSpPr>
          <p:cNvPr id="86" name="TextBox 85">
            <a:extLst>
              <a:ext uri="{FF2B5EF4-FFF2-40B4-BE49-F238E27FC236}">
                <a16:creationId xmlns:a16="http://schemas.microsoft.com/office/drawing/2014/main" id="{B8892E73-0BFD-4BA5-9A0A-0EF3D50A92F7}"/>
              </a:ext>
            </a:extLst>
          </p:cNvPr>
          <p:cNvSpPr txBox="1"/>
          <p:nvPr/>
        </p:nvSpPr>
        <p:spPr>
          <a:xfrm>
            <a:off x="1159562" y="3745622"/>
            <a:ext cx="1707965"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User Login</a:t>
            </a:r>
            <a:endParaRPr lang="en-IN" sz="1600" dirty="0">
              <a:latin typeface="Times New Roman" panose="02020603050405020304" pitchFamily="18" charset="0"/>
              <a:cs typeface="Times New Roman" panose="02020603050405020304" pitchFamily="18" charset="0"/>
            </a:endParaRPr>
          </a:p>
        </p:txBody>
      </p:sp>
      <p:sp>
        <p:nvSpPr>
          <p:cNvPr id="87" name="TextBox 86">
            <a:extLst>
              <a:ext uri="{FF2B5EF4-FFF2-40B4-BE49-F238E27FC236}">
                <a16:creationId xmlns:a16="http://schemas.microsoft.com/office/drawing/2014/main" id="{5777DFC3-EBEF-4933-876D-70B33BC78B54}"/>
              </a:ext>
            </a:extLst>
          </p:cNvPr>
          <p:cNvSpPr txBox="1"/>
          <p:nvPr/>
        </p:nvSpPr>
        <p:spPr>
          <a:xfrm>
            <a:off x="1162244" y="5004261"/>
            <a:ext cx="1505493"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Access Resources</a:t>
            </a:r>
            <a:endParaRPr lang="en-IN" sz="16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47D1400-461B-4377-A640-C5CE46A72C6C}"/>
              </a:ext>
            </a:extLst>
          </p:cNvPr>
          <p:cNvSpPr txBox="1"/>
          <p:nvPr/>
        </p:nvSpPr>
        <p:spPr>
          <a:xfrm>
            <a:off x="895739" y="276470"/>
            <a:ext cx="7529804"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Client-Server workflow for Registration and Login:-</a:t>
            </a:r>
            <a:endParaRPr lang="en-IN" sz="2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1826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981783FB-ADC3-4D45-AC89-D3B2E00F1BCF}"/>
              </a:ext>
            </a:extLst>
          </p:cNvPr>
          <p:cNvSpPr/>
          <p:nvPr/>
        </p:nvSpPr>
        <p:spPr>
          <a:xfrm>
            <a:off x="2346648" y="396550"/>
            <a:ext cx="6671388" cy="305111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1" name="Rectangle 10">
            <a:extLst>
              <a:ext uri="{FF2B5EF4-FFF2-40B4-BE49-F238E27FC236}">
                <a16:creationId xmlns:a16="http://schemas.microsoft.com/office/drawing/2014/main" id="{3A68CF3F-BFAE-43BB-96AF-5486B5903224}"/>
              </a:ext>
            </a:extLst>
          </p:cNvPr>
          <p:cNvSpPr/>
          <p:nvPr/>
        </p:nvSpPr>
        <p:spPr>
          <a:xfrm>
            <a:off x="2768858" y="1026366"/>
            <a:ext cx="1714497"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Components</a:t>
            </a:r>
            <a:endParaRPr lang="en-IN" dirty="0"/>
          </a:p>
        </p:txBody>
      </p:sp>
      <p:sp>
        <p:nvSpPr>
          <p:cNvPr id="12" name="Rectangle 11">
            <a:extLst>
              <a:ext uri="{FF2B5EF4-FFF2-40B4-BE49-F238E27FC236}">
                <a16:creationId xmlns:a16="http://schemas.microsoft.com/office/drawing/2014/main" id="{D37618F1-4DB1-410D-9875-57B2A1D33700}"/>
              </a:ext>
            </a:extLst>
          </p:cNvPr>
          <p:cNvSpPr/>
          <p:nvPr/>
        </p:nvSpPr>
        <p:spPr>
          <a:xfrm>
            <a:off x="6979297" y="1026367"/>
            <a:ext cx="1714499"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Templates</a:t>
            </a:r>
            <a:endParaRPr lang="en-IN" dirty="0"/>
          </a:p>
        </p:txBody>
      </p:sp>
      <p:sp>
        <p:nvSpPr>
          <p:cNvPr id="13" name="Rectangle 12">
            <a:extLst>
              <a:ext uri="{FF2B5EF4-FFF2-40B4-BE49-F238E27FC236}">
                <a16:creationId xmlns:a16="http://schemas.microsoft.com/office/drawing/2014/main" id="{E2ABF62B-9687-4FC4-B315-8B67FFFE9BD7}"/>
              </a:ext>
            </a:extLst>
          </p:cNvPr>
          <p:cNvSpPr/>
          <p:nvPr/>
        </p:nvSpPr>
        <p:spPr>
          <a:xfrm>
            <a:off x="4874077" y="1026366"/>
            <a:ext cx="1714499"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Services</a:t>
            </a:r>
            <a:endParaRPr lang="en-IN" dirty="0"/>
          </a:p>
        </p:txBody>
      </p:sp>
      <p:sp>
        <p:nvSpPr>
          <p:cNvPr id="14" name="Rectangle 13">
            <a:extLst>
              <a:ext uri="{FF2B5EF4-FFF2-40B4-BE49-F238E27FC236}">
                <a16:creationId xmlns:a16="http://schemas.microsoft.com/office/drawing/2014/main" id="{99B8F4EE-10CF-4FFA-AAF6-86801A441B2E}"/>
              </a:ext>
            </a:extLst>
          </p:cNvPr>
          <p:cNvSpPr/>
          <p:nvPr/>
        </p:nvSpPr>
        <p:spPr>
          <a:xfrm>
            <a:off x="2768860" y="2290663"/>
            <a:ext cx="5924936" cy="914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HTTP Client</a:t>
            </a:r>
            <a:endParaRPr lang="en-IN" dirty="0"/>
          </a:p>
        </p:txBody>
      </p:sp>
      <p:sp>
        <p:nvSpPr>
          <p:cNvPr id="15" name="Rectangle: Rounded Corners 14">
            <a:extLst>
              <a:ext uri="{FF2B5EF4-FFF2-40B4-BE49-F238E27FC236}">
                <a16:creationId xmlns:a16="http://schemas.microsoft.com/office/drawing/2014/main" id="{3618C793-DA67-4816-9393-BB2D8A68CCC9}"/>
              </a:ext>
            </a:extLst>
          </p:cNvPr>
          <p:cNvSpPr/>
          <p:nvPr/>
        </p:nvSpPr>
        <p:spPr>
          <a:xfrm>
            <a:off x="2396411" y="4030823"/>
            <a:ext cx="6671388" cy="27152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63FAAABB-A25D-48D8-8647-94BC888A3D9D}"/>
              </a:ext>
            </a:extLst>
          </p:cNvPr>
          <p:cNvSpPr/>
          <p:nvPr/>
        </p:nvSpPr>
        <p:spPr>
          <a:xfrm>
            <a:off x="2768859" y="5449078"/>
            <a:ext cx="1714496"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Services</a:t>
            </a:r>
            <a:endParaRPr lang="en-IN" dirty="0"/>
          </a:p>
        </p:txBody>
      </p:sp>
      <p:sp>
        <p:nvSpPr>
          <p:cNvPr id="17" name="Rectangle 16">
            <a:extLst>
              <a:ext uri="{FF2B5EF4-FFF2-40B4-BE49-F238E27FC236}">
                <a16:creationId xmlns:a16="http://schemas.microsoft.com/office/drawing/2014/main" id="{5E736B4E-8B56-483C-A74C-9D330388C826}"/>
              </a:ext>
            </a:extLst>
          </p:cNvPr>
          <p:cNvSpPr/>
          <p:nvPr/>
        </p:nvSpPr>
        <p:spPr>
          <a:xfrm>
            <a:off x="4871744" y="5449078"/>
            <a:ext cx="1716832"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Models</a:t>
            </a:r>
            <a:endParaRPr lang="en-IN" dirty="0"/>
          </a:p>
        </p:txBody>
      </p:sp>
      <p:sp>
        <p:nvSpPr>
          <p:cNvPr id="18" name="Rectangle 17">
            <a:extLst>
              <a:ext uri="{FF2B5EF4-FFF2-40B4-BE49-F238E27FC236}">
                <a16:creationId xmlns:a16="http://schemas.microsoft.com/office/drawing/2014/main" id="{0053722C-5286-4CFC-ADC0-CA85131716BF}"/>
              </a:ext>
            </a:extLst>
          </p:cNvPr>
          <p:cNvSpPr/>
          <p:nvPr/>
        </p:nvSpPr>
        <p:spPr>
          <a:xfrm>
            <a:off x="6976964" y="5449078"/>
            <a:ext cx="1716832"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Spring Data JPA</a:t>
            </a:r>
            <a:endParaRPr lang="en-IN" dirty="0"/>
          </a:p>
        </p:txBody>
      </p:sp>
      <p:sp>
        <p:nvSpPr>
          <p:cNvPr id="19" name="Rectangle 18">
            <a:extLst>
              <a:ext uri="{FF2B5EF4-FFF2-40B4-BE49-F238E27FC236}">
                <a16:creationId xmlns:a16="http://schemas.microsoft.com/office/drawing/2014/main" id="{0E0AD102-4D0E-466A-9016-2667F317BBE4}"/>
              </a:ext>
            </a:extLst>
          </p:cNvPr>
          <p:cNvSpPr/>
          <p:nvPr/>
        </p:nvSpPr>
        <p:spPr>
          <a:xfrm>
            <a:off x="2768859" y="4184776"/>
            <a:ext cx="5924937" cy="914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Spring Rest Controller</a:t>
            </a:r>
            <a:endParaRPr lang="en-IN" dirty="0"/>
          </a:p>
        </p:txBody>
      </p:sp>
      <p:sp>
        <p:nvSpPr>
          <p:cNvPr id="20" name="Arrow: Down 19">
            <a:extLst>
              <a:ext uri="{FF2B5EF4-FFF2-40B4-BE49-F238E27FC236}">
                <a16:creationId xmlns:a16="http://schemas.microsoft.com/office/drawing/2014/main" id="{9BA6AEFF-C795-465F-A188-1B0DE6A50003}"/>
              </a:ext>
            </a:extLst>
          </p:cNvPr>
          <p:cNvSpPr/>
          <p:nvPr/>
        </p:nvSpPr>
        <p:spPr>
          <a:xfrm>
            <a:off x="3626106" y="3205063"/>
            <a:ext cx="484632" cy="978408"/>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21" name="Arrow: Down 20">
            <a:extLst>
              <a:ext uri="{FF2B5EF4-FFF2-40B4-BE49-F238E27FC236}">
                <a16:creationId xmlns:a16="http://schemas.microsoft.com/office/drawing/2014/main" id="{71DDC2FA-B98D-4EA5-9606-B57F47A71011}"/>
              </a:ext>
            </a:extLst>
          </p:cNvPr>
          <p:cNvSpPr/>
          <p:nvPr/>
        </p:nvSpPr>
        <p:spPr>
          <a:xfrm rot="10800000">
            <a:off x="7350748" y="3201708"/>
            <a:ext cx="484632" cy="978408"/>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22" name="Cylinder 21">
            <a:extLst>
              <a:ext uri="{FF2B5EF4-FFF2-40B4-BE49-F238E27FC236}">
                <a16:creationId xmlns:a16="http://schemas.microsoft.com/office/drawing/2014/main" id="{044EDF14-9910-4347-A295-9C11B43A7D0E}"/>
              </a:ext>
            </a:extLst>
          </p:cNvPr>
          <p:cNvSpPr/>
          <p:nvPr/>
        </p:nvSpPr>
        <p:spPr>
          <a:xfrm>
            <a:off x="10319657" y="4315404"/>
            <a:ext cx="1474237" cy="204807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SQL Database</a:t>
            </a:r>
            <a:endParaRPr lang="en-IN" dirty="0"/>
          </a:p>
        </p:txBody>
      </p:sp>
      <p:sp>
        <p:nvSpPr>
          <p:cNvPr id="23" name="Arrow: Right 22">
            <a:extLst>
              <a:ext uri="{FF2B5EF4-FFF2-40B4-BE49-F238E27FC236}">
                <a16:creationId xmlns:a16="http://schemas.microsoft.com/office/drawing/2014/main" id="{81BD793B-5D4C-49DB-BB10-FAC773FE3223}"/>
              </a:ext>
            </a:extLst>
          </p:cNvPr>
          <p:cNvSpPr/>
          <p:nvPr/>
        </p:nvSpPr>
        <p:spPr>
          <a:xfrm>
            <a:off x="8693795" y="5449078"/>
            <a:ext cx="1681846" cy="382555"/>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24" name="Arrow: Right 23">
            <a:extLst>
              <a:ext uri="{FF2B5EF4-FFF2-40B4-BE49-F238E27FC236}">
                <a16:creationId xmlns:a16="http://schemas.microsoft.com/office/drawing/2014/main" id="{2806927E-8F38-4DDA-92F7-09AF5EC7F5E7}"/>
              </a:ext>
            </a:extLst>
          </p:cNvPr>
          <p:cNvSpPr/>
          <p:nvPr/>
        </p:nvSpPr>
        <p:spPr>
          <a:xfrm rot="10800000">
            <a:off x="8637807" y="5878845"/>
            <a:ext cx="1681847" cy="38255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26" name="TextBox 25">
            <a:extLst>
              <a:ext uri="{FF2B5EF4-FFF2-40B4-BE49-F238E27FC236}">
                <a16:creationId xmlns:a16="http://schemas.microsoft.com/office/drawing/2014/main" id="{D1B5EE7E-A805-49B4-8CC4-91E623906F82}"/>
              </a:ext>
            </a:extLst>
          </p:cNvPr>
          <p:cNvSpPr txBox="1"/>
          <p:nvPr/>
        </p:nvSpPr>
        <p:spPr>
          <a:xfrm>
            <a:off x="3956180" y="-186612"/>
            <a:ext cx="2472613"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       Angular</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3309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4601C3-5EDF-4181-AD3E-20EBC69A62C8}"/>
              </a:ext>
            </a:extLst>
          </p:cNvPr>
          <p:cNvSpPr/>
          <p:nvPr/>
        </p:nvSpPr>
        <p:spPr>
          <a:xfrm>
            <a:off x="4822371" y="214605"/>
            <a:ext cx="2547257" cy="53184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Search Bar</a:t>
            </a:r>
            <a:endParaRPr lang="en-IN" dirty="0"/>
          </a:p>
        </p:txBody>
      </p:sp>
      <p:sp>
        <p:nvSpPr>
          <p:cNvPr id="4" name="Rectangle 3">
            <a:extLst>
              <a:ext uri="{FF2B5EF4-FFF2-40B4-BE49-F238E27FC236}">
                <a16:creationId xmlns:a16="http://schemas.microsoft.com/office/drawing/2014/main" id="{E371B852-BDB6-4690-87A1-A52203F70C61}"/>
              </a:ext>
            </a:extLst>
          </p:cNvPr>
          <p:cNvSpPr/>
          <p:nvPr/>
        </p:nvSpPr>
        <p:spPr>
          <a:xfrm>
            <a:off x="4822370" y="1294623"/>
            <a:ext cx="2547257" cy="59715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Auto Suggestion</a:t>
            </a:r>
            <a:endParaRPr lang="en-IN" dirty="0"/>
          </a:p>
        </p:txBody>
      </p:sp>
      <p:sp>
        <p:nvSpPr>
          <p:cNvPr id="5" name="Rectangle 4">
            <a:extLst>
              <a:ext uri="{FF2B5EF4-FFF2-40B4-BE49-F238E27FC236}">
                <a16:creationId xmlns:a16="http://schemas.microsoft.com/office/drawing/2014/main" id="{5AAD28D9-0CA1-4C5E-88CD-150EF91DA989}"/>
              </a:ext>
            </a:extLst>
          </p:cNvPr>
          <p:cNvSpPr/>
          <p:nvPr/>
        </p:nvSpPr>
        <p:spPr>
          <a:xfrm>
            <a:off x="4822370" y="4104631"/>
            <a:ext cx="2547257" cy="59715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Top Search Addresses</a:t>
            </a:r>
            <a:endParaRPr lang="en-IN" dirty="0"/>
          </a:p>
        </p:txBody>
      </p:sp>
      <p:sp>
        <p:nvSpPr>
          <p:cNvPr id="6" name="Diamond 5">
            <a:extLst>
              <a:ext uri="{FF2B5EF4-FFF2-40B4-BE49-F238E27FC236}">
                <a16:creationId xmlns:a16="http://schemas.microsoft.com/office/drawing/2014/main" id="{1528861A-3EC9-48D5-B944-20D919A8738F}"/>
              </a:ext>
            </a:extLst>
          </p:cNvPr>
          <p:cNvSpPr/>
          <p:nvPr/>
        </p:nvSpPr>
        <p:spPr>
          <a:xfrm>
            <a:off x="5473954" y="2309327"/>
            <a:ext cx="1244086" cy="1377759"/>
          </a:xfrm>
          <a:prstGeom prst="diamon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MapMy</a:t>
            </a:r>
            <a:r>
              <a:rPr lang="en-US" dirty="0"/>
              <a:t> India</a:t>
            </a:r>
            <a:endParaRPr lang="en-IN" dirty="0"/>
          </a:p>
        </p:txBody>
      </p:sp>
      <p:sp>
        <p:nvSpPr>
          <p:cNvPr id="7" name="Rectangle 6">
            <a:extLst>
              <a:ext uri="{FF2B5EF4-FFF2-40B4-BE49-F238E27FC236}">
                <a16:creationId xmlns:a16="http://schemas.microsoft.com/office/drawing/2014/main" id="{86CA7F8B-7C74-46CF-B34B-02192E50E29D}"/>
              </a:ext>
            </a:extLst>
          </p:cNvPr>
          <p:cNvSpPr/>
          <p:nvPr/>
        </p:nvSpPr>
        <p:spPr>
          <a:xfrm>
            <a:off x="4822370" y="5106177"/>
            <a:ext cx="2547257" cy="597159"/>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Select from drop down</a:t>
            </a:r>
            <a:endParaRPr lang="en-IN" dirty="0"/>
          </a:p>
        </p:txBody>
      </p:sp>
      <p:sp>
        <p:nvSpPr>
          <p:cNvPr id="8" name="Cylinder 7">
            <a:extLst>
              <a:ext uri="{FF2B5EF4-FFF2-40B4-BE49-F238E27FC236}">
                <a16:creationId xmlns:a16="http://schemas.microsoft.com/office/drawing/2014/main" id="{F2EFA59D-C059-4275-B06E-8B4FBDCC5CC2}"/>
              </a:ext>
            </a:extLst>
          </p:cNvPr>
          <p:cNvSpPr/>
          <p:nvPr/>
        </p:nvSpPr>
        <p:spPr>
          <a:xfrm>
            <a:off x="8979157" y="4817837"/>
            <a:ext cx="1200533" cy="1447073"/>
          </a:xfrm>
          <a:prstGeom prst="can">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DB</a:t>
            </a:r>
            <a:endParaRPr lang="en-IN" dirty="0"/>
          </a:p>
        </p:txBody>
      </p:sp>
      <p:cxnSp>
        <p:nvCxnSpPr>
          <p:cNvPr id="10" name="Straight Arrow Connector 9">
            <a:extLst>
              <a:ext uri="{FF2B5EF4-FFF2-40B4-BE49-F238E27FC236}">
                <a16:creationId xmlns:a16="http://schemas.microsoft.com/office/drawing/2014/main" id="{94AF99A8-0BE5-41C9-B6A8-701ABA5EC055}"/>
              </a:ext>
            </a:extLst>
          </p:cNvPr>
          <p:cNvCxnSpPr>
            <a:stCxn id="3" idx="2"/>
            <a:endCxn id="4" idx="0"/>
          </p:cNvCxnSpPr>
          <p:nvPr/>
        </p:nvCxnSpPr>
        <p:spPr>
          <a:xfrm flipH="1">
            <a:off x="6095999" y="746449"/>
            <a:ext cx="1" cy="548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AF33B03-2BD3-4484-B8F8-1E8D583B8C76}"/>
              </a:ext>
            </a:extLst>
          </p:cNvPr>
          <p:cNvCxnSpPr>
            <a:stCxn id="4" idx="2"/>
            <a:endCxn id="6" idx="0"/>
          </p:cNvCxnSpPr>
          <p:nvPr/>
        </p:nvCxnSpPr>
        <p:spPr>
          <a:xfrm flipH="1">
            <a:off x="6095997" y="1891782"/>
            <a:ext cx="2" cy="417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AB1CC2-3005-4030-8DFD-7E70EFE33260}"/>
              </a:ext>
            </a:extLst>
          </p:cNvPr>
          <p:cNvCxnSpPr>
            <a:stCxn id="6" idx="2"/>
            <a:endCxn id="5" idx="0"/>
          </p:cNvCxnSpPr>
          <p:nvPr/>
        </p:nvCxnSpPr>
        <p:spPr>
          <a:xfrm>
            <a:off x="6095997" y="3687086"/>
            <a:ext cx="2" cy="417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3E6A6A4-0908-48C1-B085-F1D95AC23A83}"/>
              </a:ext>
            </a:extLst>
          </p:cNvPr>
          <p:cNvCxnSpPr>
            <a:stCxn id="5" idx="2"/>
            <a:endCxn id="7" idx="0"/>
          </p:cNvCxnSpPr>
          <p:nvPr/>
        </p:nvCxnSpPr>
        <p:spPr>
          <a:xfrm>
            <a:off x="6095999" y="4701790"/>
            <a:ext cx="0" cy="404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Arrow: Right 16">
            <a:extLst>
              <a:ext uri="{FF2B5EF4-FFF2-40B4-BE49-F238E27FC236}">
                <a16:creationId xmlns:a16="http://schemas.microsoft.com/office/drawing/2014/main" id="{B4A8B093-C6F1-456F-9137-8B2DC5D76153}"/>
              </a:ext>
            </a:extLst>
          </p:cNvPr>
          <p:cNvSpPr/>
          <p:nvPr/>
        </p:nvSpPr>
        <p:spPr>
          <a:xfrm>
            <a:off x="7369627" y="5162440"/>
            <a:ext cx="1643744" cy="48463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FA7505BF-9765-4635-8590-45476038FF43}"/>
              </a:ext>
            </a:extLst>
          </p:cNvPr>
          <p:cNvCxnSpPr>
            <a:cxnSpLocks/>
            <a:stCxn id="6" idx="3"/>
          </p:cNvCxnSpPr>
          <p:nvPr/>
        </p:nvCxnSpPr>
        <p:spPr>
          <a:xfrm flipV="1">
            <a:off x="6718040" y="2989435"/>
            <a:ext cx="2733870" cy="8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40F2EF-87CC-4AEA-9B5A-41A3A165636A}"/>
              </a:ext>
            </a:extLst>
          </p:cNvPr>
          <p:cNvCxnSpPr>
            <a:cxnSpLocks/>
          </p:cNvCxnSpPr>
          <p:nvPr/>
        </p:nvCxnSpPr>
        <p:spPr>
          <a:xfrm>
            <a:off x="9451910" y="2998206"/>
            <a:ext cx="0" cy="1905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59053C5-D7E6-493E-9D8C-78D0ABB09F2F}"/>
              </a:ext>
            </a:extLst>
          </p:cNvPr>
          <p:cNvSpPr txBox="1"/>
          <p:nvPr/>
        </p:nvSpPr>
        <p:spPr>
          <a:xfrm>
            <a:off x="6437345" y="853866"/>
            <a:ext cx="1754154" cy="369332"/>
          </a:xfrm>
          <a:prstGeom prst="rect">
            <a:avLst/>
          </a:prstGeom>
          <a:noFill/>
        </p:spPr>
        <p:txBody>
          <a:bodyPr wrap="square" rtlCol="0">
            <a:spAutoFit/>
          </a:bodyPr>
          <a:lstStyle/>
          <a:p>
            <a:r>
              <a:rPr lang="en-US" dirty="0"/>
              <a:t>For Dropdown</a:t>
            </a:r>
            <a:endParaRPr lang="en-IN" dirty="0"/>
          </a:p>
        </p:txBody>
      </p:sp>
      <p:sp>
        <p:nvSpPr>
          <p:cNvPr id="23" name="TextBox 22">
            <a:extLst>
              <a:ext uri="{FF2B5EF4-FFF2-40B4-BE49-F238E27FC236}">
                <a16:creationId xmlns:a16="http://schemas.microsoft.com/office/drawing/2014/main" id="{8B0F8160-6E9E-4E0D-B50C-92FD430FD724}"/>
              </a:ext>
            </a:extLst>
          </p:cNvPr>
          <p:cNvSpPr txBox="1"/>
          <p:nvPr/>
        </p:nvSpPr>
        <p:spPr>
          <a:xfrm>
            <a:off x="6437355" y="1875126"/>
            <a:ext cx="1754144" cy="646331"/>
          </a:xfrm>
          <a:prstGeom prst="rect">
            <a:avLst/>
          </a:prstGeom>
          <a:noFill/>
        </p:spPr>
        <p:txBody>
          <a:bodyPr wrap="square" rtlCol="0">
            <a:spAutoFit/>
          </a:bodyPr>
          <a:lstStyle/>
          <a:p>
            <a:r>
              <a:rPr lang="en-US" dirty="0"/>
              <a:t>Calling the 3</a:t>
            </a:r>
            <a:r>
              <a:rPr lang="en-US" baseline="30000" dirty="0"/>
              <a:t>rd</a:t>
            </a:r>
            <a:r>
              <a:rPr lang="en-US" dirty="0"/>
              <a:t> party </a:t>
            </a:r>
            <a:r>
              <a:rPr lang="en-US" dirty="0" err="1"/>
              <a:t>api</a:t>
            </a:r>
            <a:endParaRPr lang="en-IN" dirty="0"/>
          </a:p>
        </p:txBody>
      </p:sp>
      <p:sp>
        <p:nvSpPr>
          <p:cNvPr id="24" name="TextBox 23">
            <a:extLst>
              <a:ext uri="{FF2B5EF4-FFF2-40B4-BE49-F238E27FC236}">
                <a16:creationId xmlns:a16="http://schemas.microsoft.com/office/drawing/2014/main" id="{7D97BEC9-AE24-4C75-8E2F-802F2707B8DC}"/>
              </a:ext>
            </a:extLst>
          </p:cNvPr>
          <p:cNvSpPr txBox="1"/>
          <p:nvPr/>
        </p:nvSpPr>
        <p:spPr>
          <a:xfrm>
            <a:off x="6437345" y="3626154"/>
            <a:ext cx="1450909" cy="369332"/>
          </a:xfrm>
          <a:prstGeom prst="rect">
            <a:avLst/>
          </a:prstGeom>
          <a:noFill/>
        </p:spPr>
        <p:txBody>
          <a:bodyPr wrap="square" rtlCol="0">
            <a:spAutoFit/>
          </a:bodyPr>
          <a:lstStyle/>
          <a:p>
            <a:r>
              <a:rPr lang="en-US" dirty="0"/>
              <a:t>Fetches</a:t>
            </a:r>
            <a:endParaRPr lang="en-IN" dirty="0"/>
          </a:p>
        </p:txBody>
      </p:sp>
      <p:sp>
        <p:nvSpPr>
          <p:cNvPr id="25" name="TextBox 24">
            <a:extLst>
              <a:ext uri="{FF2B5EF4-FFF2-40B4-BE49-F238E27FC236}">
                <a16:creationId xmlns:a16="http://schemas.microsoft.com/office/drawing/2014/main" id="{C6FA8D41-407F-406E-B3FC-2E04D6C358B1}"/>
              </a:ext>
            </a:extLst>
          </p:cNvPr>
          <p:cNvSpPr txBox="1"/>
          <p:nvPr/>
        </p:nvSpPr>
        <p:spPr>
          <a:xfrm>
            <a:off x="7574124" y="4632205"/>
            <a:ext cx="1200536" cy="646331"/>
          </a:xfrm>
          <a:prstGeom prst="rect">
            <a:avLst/>
          </a:prstGeom>
          <a:noFill/>
        </p:spPr>
        <p:txBody>
          <a:bodyPr wrap="square" rtlCol="0">
            <a:spAutoFit/>
          </a:bodyPr>
          <a:lstStyle/>
          <a:p>
            <a:r>
              <a:rPr lang="en-US" dirty="0"/>
              <a:t>Stores in database</a:t>
            </a:r>
            <a:endParaRPr lang="en-IN" dirty="0"/>
          </a:p>
        </p:txBody>
      </p:sp>
      <p:sp>
        <p:nvSpPr>
          <p:cNvPr id="26" name="TextBox 25">
            <a:extLst>
              <a:ext uri="{FF2B5EF4-FFF2-40B4-BE49-F238E27FC236}">
                <a16:creationId xmlns:a16="http://schemas.microsoft.com/office/drawing/2014/main" id="{29C38214-C912-447F-97E5-921CBA755D05}"/>
              </a:ext>
            </a:extLst>
          </p:cNvPr>
          <p:cNvSpPr txBox="1"/>
          <p:nvPr/>
        </p:nvSpPr>
        <p:spPr>
          <a:xfrm>
            <a:off x="65314" y="18862"/>
            <a:ext cx="4537396" cy="461665"/>
          </a:xfrm>
          <a:prstGeom prst="rect">
            <a:avLst/>
          </a:prstGeom>
          <a:noFill/>
        </p:spPr>
        <p:txBody>
          <a:bodyPr wrap="none" rtlCol="0">
            <a:spAutoFit/>
          </a:bodyPr>
          <a:lstStyle/>
          <a:p>
            <a:r>
              <a:rPr lang="en-US" sz="2400" b="1" u="sng" dirty="0">
                <a:latin typeface="Times New Roman" panose="02020603050405020304" pitchFamily="18" charset="0"/>
                <a:cs typeface="Times New Roman" panose="02020603050405020304" pitchFamily="18" charset="0"/>
              </a:rPr>
              <a:t>Workflow for Search Addresses:-</a:t>
            </a:r>
            <a:endParaRPr lang="en-IN" sz="2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386463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8e483496-3bed-4522-8d4b-7b5f2a54cec1">
      <UserInfo>
        <DisplayName>Rakesh  C</DisplayName>
        <AccountId>73</AccountId>
        <AccountType/>
      </UserInfo>
      <UserInfo>
        <DisplayName>Grandhi Manikanta Avinash</DisplayName>
        <AccountId>53</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5014CD03FA55E42B60E271A2C83E9CA" ma:contentTypeVersion="4" ma:contentTypeDescription="Create a new document." ma:contentTypeScope="" ma:versionID="d9ea669d9cbd5c0b9a6b5b9527cb9b0d">
  <xsd:schema xmlns:xsd="http://www.w3.org/2001/XMLSchema" xmlns:xs="http://www.w3.org/2001/XMLSchema" xmlns:p="http://schemas.microsoft.com/office/2006/metadata/properties" xmlns:ns2="6e3435f7-f354-4912-91c9-fe3249f71210" xmlns:ns3="8e483496-3bed-4522-8d4b-7b5f2a54cec1" targetNamespace="http://schemas.microsoft.com/office/2006/metadata/properties" ma:root="true" ma:fieldsID="fcca6a852efabbf3052b567b8e44b390" ns2:_="" ns3:_="">
    <xsd:import namespace="6e3435f7-f354-4912-91c9-fe3249f71210"/>
    <xsd:import namespace="8e483496-3bed-4522-8d4b-7b5f2a54cec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3435f7-f354-4912-91c9-fe3249f712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e483496-3bed-4522-8d4b-7b5f2a54cec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CBD32F-E239-41D5-AE14-923C5193F8F8}">
  <ds:schemaRefs>
    <ds:schemaRef ds:uri="http://purl.org/dc/dcmitype/"/>
    <ds:schemaRef ds:uri="http://schemas.microsoft.com/office/2006/documentManagement/types"/>
    <ds:schemaRef ds:uri="http://schemas.microsoft.com/office/infopath/2007/PartnerControls"/>
    <ds:schemaRef ds:uri="http://purl.org/dc/terms/"/>
    <ds:schemaRef ds:uri="http://schemas.microsoft.com/office/2006/metadata/properties"/>
    <ds:schemaRef ds:uri="http://purl.org/dc/elements/1.1/"/>
    <ds:schemaRef ds:uri="6e3435f7-f354-4912-91c9-fe3249f71210"/>
    <ds:schemaRef ds:uri="http://www.w3.org/XML/1998/namespace"/>
    <ds:schemaRef ds:uri="8e483496-3bed-4522-8d4b-7b5f2a54cec1"/>
    <ds:schemaRef ds:uri="http://schemas.openxmlformats.org/package/2006/metadata/core-properties"/>
  </ds:schemaRefs>
</ds:datastoreItem>
</file>

<file path=customXml/itemProps2.xml><?xml version="1.0" encoding="utf-8"?>
<ds:datastoreItem xmlns:ds="http://schemas.openxmlformats.org/officeDocument/2006/customXml" ds:itemID="{8F7D70A6-F84D-435B-B15C-449B9C1316A2}">
  <ds:schemaRefs>
    <ds:schemaRef ds:uri="http://schemas.microsoft.com/sharepoint/v3/contenttype/forms"/>
  </ds:schemaRefs>
</ds:datastoreItem>
</file>

<file path=customXml/itemProps3.xml><?xml version="1.0" encoding="utf-8"?>
<ds:datastoreItem xmlns:ds="http://schemas.openxmlformats.org/officeDocument/2006/customXml" ds:itemID="{A64C2CFD-0572-4FAC-9D70-BE0ABFFADA66}">
  <ds:schemaRefs>
    <ds:schemaRef ds:uri="6e3435f7-f354-4912-91c9-fe3249f71210"/>
    <ds:schemaRef ds:uri="8e483496-3bed-4522-8d4b-7b5f2a54cec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972</TotalTime>
  <Words>651</Words>
  <Application>Microsoft Office PowerPoint</Application>
  <PresentationFormat>Widescreen</PresentationFormat>
  <Paragraphs>136</Paragraphs>
  <Slides>17</Slides>
  <Notes>0</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17</vt:i4>
      </vt:variant>
    </vt:vector>
  </HeadingPairs>
  <TitlesOfParts>
    <vt:vector size="34" baseType="lpstr">
      <vt:lpstr>Arabic Typesetting</vt:lpstr>
      <vt:lpstr>Arial</vt:lpstr>
      <vt:lpstr>Calibri</vt:lpstr>
      <vt:lpstr>Futura</vt:lpstr>
      <vt:lpstr>Futura Book</vt:lpstr>
      <vt:lpstr>Gill Sans MT</vt:lpstr>
      <vt:lpstr>Montserrat</vt:lpstr>
      <vt:lpstr>Roboto</vt:lpstr>
      <vt:lpstr>Roboto Black</vt:lpstr>
      <vt:lpstr>Roboto Light</vt:lpstr>
      <vt:lpstr>Roboto Medium</vt:lpstr>
      <vt:lpstr>Roboto Thin</vt:lpstr>
      <vt:lpstr>Times New Roman</vt:lpstr>
      <vt:lpstr>Trebuchet MS</vt:lpstr>
      <vt:lpstr>Wingdings</vt:lpstr>
      <vt:lpstr>Custom Design</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Tavant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Presentation</dc:title>
  <dc:creator>Marketing Team</dc:creator>
  <cp:lastModifiedBy>16A91A0516</cp:lastModifiedBy>
  <cp:revision>77</cp:revision>
  <dcterms:created xsi:type="dcterms:W3CDTF">2017-07-25T17:05:28Z</dcterms:created>
  <dcterms:modified xsi:type="dcterms:W3CDTF">2021-02-26T06:41:47Z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0x010100E5014CD03FA55E42B60E271A2C83E9CA</vt:lpwstr>
  </property>
  <property fmtid="{D5CDD505-2E9C-101B-9397-08002B2CF9AE}" pid="3" name="Document Type">
    <vt:lpwstr>4;#Template|e2bfdb9a-a5a1-4c21-8628-000fdc6dd8b7</vt:lpwstr>
  </property>
  <property fmtid="{D5CDD505-2E9C-101B-9397-08002B2CF9AE}" pid="4" name="Order">
    <vt:r8>67900</vt:r8>
  </property>
  <property fmtid="{D5CDD505-2E9C-101B-9397-08002B2CF9AE}" pid="5" name="xd_Signature">
    <vt:bool>false</vt:bool>
  </property>
  <property fmtid="{D5CDD505-2E9C-101B-9397-08002B2CF9AE}" pid="6" name="xd_ProgID">
    <vt:lpwstr/>
  </property>
  <property fmtid="{D5CDD505-2E9C-101B-9397-08002B2CF9AE}" pid="7" name="k2bf631a1833439db25b8e5d857cc1a9">
    <vt:lpwstr>Template|e2bfdb9a-a5a1-4c21-8628-000fdc6dd8b7</vt:lpwstr>
  </property>
  <property fmtid="{D5CDD505-2E9C-101B-9397-08002B2CF9AE}" pid="8" name="ComplianceAssetId">
    <vt:lpwstr/>
  </property>
  <property fmtid="{D5CDD505-2E9C-101B-9397-08002B2CF9AE}" pid="9" name="TemplateUrl">
    <vt:lpwstr/>
  </property>
</Properties>
</file>